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82" r:id="rId4"/>
    <p:sldId id="281" r:id="rId5"/>
    <p:sldId id="344" r:id="rId6"/>
    <p:sldId id="345" r:id="rId7"/>
    <p:sldId id="346" r:id="rId8"/>
    <p:sldId id="347" r:id="rId9"/>
    <p:sldId id="348" r:id="rId10"/>
    <p:sldId id="349" r:id="rId11"/>
    <p:sldId id="350" r:id="rId12"/>
    <p:sldId id="355" r:id="rId13"/>
    <p:sldId id="356" r:id="rId14"/>
    <p:sldId id="357" r:id="rId15"/>
    <p:sldId id="358" r:id="rId16"/>
    <p:sldId id="258" r:id="rId17"/>
    <p:sldId id="359" r:id="rId18"/>
    <p:sldId id="262" r:id="rId19"/>
    <p:sldId id="263" r:id="rId20"/>
    <p:sldId id="264" r:id="rId21"/>
    <p:sldId id="382" r:id="rId22"/>
    <p:sldId id="267" r:id="rId23"/>
    <p:sldId id="328" r:id="rId24"/>
    <p:sldId id="329" r:id="rId25"/>
    <p:sldId id="332" r:id="rId26"/>
    <p:sldId id="341" r:id="rId27"/>
    <p:sldId id="364" r:id="rId28"/>
    <p:sldId id="365" r:id="rId29"/>
    <p:sldId id="325" r:id="rId30"/>
    <p:sldId id="373" r:id="rId31"/>
    <p:sldId id="378" r:id="rId32"/>
    <p:sldId id="375" r:id="rId33"/>
    <p:sldId id="376" r:id="rId34"/>
    <p:sldId id="360" r:id="rId35"/>
    <p:sldId id="370" r:id="rId36"/>
    <p:sldId id="379" r:id="rId37"/>
    <p:sldId id="381" r:id="rId38"/>
    <p:sldId id="362" r:id="rId39"/>
    <p:sldId id="380" r:id="rId40"/>
    <p:sldId id="372" r:id="rId41"/>
    <p:sldId id="369" r:id="rId42"/>
  </p:sldIdLst>
  <p:sldSz cx="9144000" cy="5143500" type="screen16x9"/>
  <p:notesSz cx="6858000" cy="9144000"/>
  <p:defaultTextStyle>
    <a:defPPr>
      <a:defRPr lang="th-TH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003300"/>
    <a:srgbClr val="CCFF99"/>
    <a:srgbClr val="FFFF99"/>
    <a:srgbClr val="99FFCC"/>
    <a:srgbClr val="CC99FF"/>
    <a:srgbClr val="EDB1BE"/>
    <a:srgbClr val="FF5C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56" autoAdjust="0"/>
    <p:restoredTop sz="94660"/>
  </p:normalViewPr>
  <p:slideViewPr>
    <p:cSldViewPr>
      <p:cViewPr>
        <p:scale>
          <a:sx n="120" d="100"/>
          <a:sy n="120" d="100"/>
        </p:scale>
        <p:origin x="-660" y="-1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0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26AA7E-E79E-4663-846B-9F247A90EB45}" type="doc">
      <dgm:prSet loTypeId="urn:microsoft.com/office/officeart/2005/8/layout/orgChart1" loCatId="hierarchy" qsTypeId="urn:microsoft.com/office/officeart/2005/8/quickstyle/simple2" qsCatId="simple" csTypeId="urn:microsoft.com/office/officeart/2005/8/colors/accent6_4" csCatId="accent6" phldr="1"/>
      <dgm:spPr/>
    </dgm:pt>
    <dgm:pt modelId="{131BF99B-5724-431F-BFA2-92D36CD40971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h-TH" b="1" i="0" u="none" strike="noStrike" cap="none" normalizeH="0" baseline="0" dirty="0" smtClean="0">
              <a:ln/>
              <a:effectLst/>
              <a:latin typeface="Angsana New" pitchFamily="18" charset="-34"/>
              <a:cs typeface="Angsana New" pitchFamily="18" charset="-34"/>
            </a:rPr>
            <a:t>ผู้อำนวยการโรงพยาบาลบ้านธิ</a:t>
          </a:r>
        </a:p>
      </dgm:t>
    </dgm:pt>
    <dgm:pt modelId="{15F89239-9B9D-433E-95F3-C5E59F0DC619}" type="parTrans" cxnId="{A42168BF-2D60-40E5-B8C8-B2837DDBD3D8}">
      <dgm:prSet/>
      <dgm:spPr/>
      <dgm:t>
        <a:bodyPr/>
        <a:lstStyle/>
        <a:p>
          <a:endParaRPr lang="th-TH"/>
        </a:p>
      </dgm:t>
    </dgm:pt>
    <dgm:pt modelId="{33D878CE-19F6-48E5-93D0-82688E589339}" type="sibTrans" cxnId="{A42168BF-2D60-40E5-B8C8-B2837DDBD3D8}">
      <dgm:prSet/>
      <dgm:spPr/>
      <dgm:t>
        <a:bodyPr/>
        <a:lstStyle/>
        <a:p>
          <a:endParaRPr lang="th-TH"/>
        </a:p>
      </dgm:t>
    </dgm:pt>
    <dgm:pt modelId="{B04B2531-20FA-4194-BD5A-10593420396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h-TH" b="1" i="0" u="none" strike="noStrike" cap="none" normalizeH="0" baseline="0" dirty="0" smtClean="0">
              <a:ln/>
              <a:effectLst/>
              <a:latin typeface="Angsana New" pitchFamily="18" charset="-34"/>
              <a:cs typeface="Angsana New" pitchFamily="18" charset="-34"/>
            </a:rPr>
            <a:t>กลุ่มงานบริการทางการแพทย์</a:t>
          </a:r>
        </a:p>
      </dgm:t>
    </dgm:pt>
    <dgm:pt modelId="{548BC876-C233-442C-AE7D-B800BFB14E1C}" type="parTrans" cxnId="{37B9198C-57D8-4909-A628-496E772F1AB1}">
      <dgm:prSet/>
      <dgm:spPr/>
      <dgm:t>
        <a:bodyPr/>
        <a:lstStyle/>
        <a:p>
          <a:endParaRPr lang="th-TH"/>
        </a:p>
      </dgm:t>
    </dgm:pt>
    <dgm:pt modelId="{B69B593B-8011-4B02-865B-67C36332236D}" type="sibTrans" cxnId="{37B9198C-57D8-4909-A628-496E772F1AB1}">
      <dgm:prSet/>
      <dgm:spPr/>
      <dgm:t>
        <a:bodyPr/>
        <a:lstStyle/>
        <a:p>
          <a:endParaRPr lang="th-TH"/>
        </a:p>
      </dgm:t>
    </dgm:pt>
    <dgm:pt modelId="{13FCDDBE-5330-4677-98E8-98221553669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h-TH" b="1" i="0" u="none" strike="noStrike" cap="none" normalizeH="0" baseline="0" dirty="0" smtClean="0">
              <a:ln/>
              <a:effectLst/>
              <a:latin typeface="Angsana New" pitchFamily="18" charset="-34"/>
              <a:cs typeface="Angsana New" pitchFamily="18" charset="-34"/>
            </a:rPr>
            <a:t>กลุ่มงานการพยาบาล </a:t>
          </a:r>
        </a:p>
      </dgm:t>
    </dgm:pt>
    <dgm:pt modelId="{7A88D5F0-D724-4BDA-9D87-8E42D3A6D985}" type="parTrans" cxnId="{4B03AB55-6C9A-4429-8383-753931EA06CF}">
      <dgm:prSet/>
      <dgm:spPr/>
      <dgm:t>
        <a:bodyPr/>
        <a:lstStyle/>
        <a:p>
          <a:endParaRPr lang="th-TH"/>
        </a:p>
      </dgm:t>
    </dgm:pt>
    <dgm:pt modelId="{0A69E854-6D49-4C30-9635-9F385035F272}" type="sibTrans" cxnId="{4B03AB55-6C9A-4429-8383-753931EA06CF}">
      <dgm:prSet/>
      <dgm:spPr/>
      <dgm:t>
        <a:bodyPr/>
        <a:lstStyle/>
        <a:p>
          <a:endParaRPr lang="th-TH"/>
        </a:p>
      </dgm:t>
    </dgm:pt>
    <dgm:pt modelId="{F5C6BF28-E987-4029-BC5E-7FE5F6F7CFD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h-TH" b="1" i="0" u="none" strike="noStrike" cap="none" normalizeH="0" baseline="0" dirty="0" smtClean="0">
              <a:ln/>
              <a:effectLst/>
              <a:latin typeface="Angsana New" pitchFamily="18" charset="-34"/>
              <a:cs typeface="Angsana New" pitchFamily="18" charset="-34"/>
            </a:rPr>
            <a:t>กลุ่มงานเทคนิคบริการ </a:t>
          </a:r>
        </a:p>
      </dgm:t>
    </dgm:pt>
    <dgm:pt modelId="{AF17AC7B-0740-4CAA-924A-E004DC51A31E}" type="parTrans" cxnId="{2AD7F07D-6B30-4F71-85E6-7EDEE9852B9C}">
      <dgm:prSet/>
      <dgm:spPr/>
      <dgm:t>
        <a:bodyPr/>
        <a:lstStyle/>
        <a:p>
          <a:endParaRPr lang="th-TH"/>
        </a:p>
      </dgm:t>
    </dgm:pt>
    <dgm:pt modelId="{F7F276AA-10FB-46BB-A06F-C7593CB91D18}" type="sibTrans" cxnId="{2AD7F07D-6B30-4F71-85E6-7EDEE9852B9C}">
      <dgm:prSet/>
      <dgm:spPr/>
      <dgm:t>
        <a:bodyPr/>
        <a:lstStyle/>
        <a:p>
          <a:endParaRPr lang="th-TH"/>
        </a:p>
      </dgm:t>
    </dgm:pt>
    <dgm:pt modelId="{BDEA553A-1EEC-47AA-B6F2-ABD3AC526B7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h-TH" b="1" i="0" u="none" strike="noStrike" cap="none" normalizeH="0" baseline="0" dirty="0" smtClean="0">
              <a:ln/>
              <a:effectLst/>
              <a:latin typeface="Angsana New" pitchFamily="18" charset="-34"/>
              <a:cs typeface="Angsana New" pitchFamily="18" charset="-34"/>
            </a:rPr>
            <a:t>กลุ่มงานยุทธศาสตร์และสารสนเทศทางการแพทย์ </a:t>
          </a:r>
        </a:p>
      </dgm:t>
    </dgm:pt>
    <dgm:pt modelId="{5688E358-61EE-4379-8CC0-C56854D8D4E3}" type="parTrans" cxnId="{E92C6C17-ACFF-4218-AA74-A88110A799BA}">
      <dgm:prSet/>
      <dgm:spPr/>
      <dgm:t>
        <a:bodyPr/>
        <a:lstStyle/>
        <a:p>
          <a:endParaRPr lang="th-TH"/>
        </a:p>
      </dgm:t>
    </dgm:pt>
    <dgm:pt modelId="{AC845645-571D-43B5-BE7E-2893B4F2648B}" type="sibTrans" cxnId="{E92C6C17-ACFF-4218-AA74-A88110A799BA}">
      <dgm:prSet/>
      <dgm:spPr/>
      <dgm:t>
        <a:bodyPr/>
        <a:lstStyle/>
        <a:p>
          <a:endParaRPr lang="th-TH"/>
        </a:p>
      </dgm:t>
    </dgm:pt>
    <dgm:pt modelId="{A7C05600-B400-4579-8124-F566D5AD3F0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h-TH" b="1" i="0" u="none" strike="noStrike" cap="none" normalizeH="0" baseline="0" dirty="0" smtClean="0">
              <a:ln/>
              <a:effectLst/>
              <a:latin typeface="Angsana New" pitchFamily="18" charset="-34"/>
              <a:cs typeface="Angsana New" pitchFamily="18" charset="-34"/>
            </a:rPr>
            <a:t>กลุ่มงานบริหารทั่วไป </a:t>
          </a:r>
        </a:p>
      </dgm:t>
    </dgm:pt>
    <dgm:pt modelId="{AFA54F44-EA96-423C-87B6-A15F62415B30}" type="parTrans" cxnId="{E6A9D6EA-3327-4FD7-88FD-1D48FFAF987B}">
      <dgm:prSet/>
      <dgm:spPr/>
      <dgm:t>
        <a:bodyPr/>
        <a:lstStyle/>
        <a:p>
          <a:endParaRPr lang="th-TH"/>
        </a:p>
      </dgm:t>
    </dgm:pt>
    <dgm:pt modelId="{DE02480F-0F6D-48D8-A2BD-FA25463E7408}" type="sibTrans" cxnId="{E6A9D6EA-3327-4FD7-88FD-1D48FFAF987B}">
      <dgm:prSet/>
      <dgm:spPr/>
      <dgm:t>
        <a:bodyPr/>
        <a:lstStyle/>
        <a:p>
          <a:endParaRPr lang="th-TH"/>
        </a:p>
      </dgm:t>
    </dgm:pt>
    <dgm:pt modelId="{3518953B-A6BD-4E68-A641-914145195CB1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h-TH" b="1" i="0" u="none" strike="noStrike" cap="none" normalizeH="0" baseline="0" dirty="0" smtClean="0">
              <a:ln/>
              <a:effectLst/>
              <a:latin typeface="Angsana New" pitchFamily="18" charset="-34"/>
              <a:cs typeface="Angsana New" pitchFamily="18" charset="-34"/>
            </a:rPr>
            <a:t>กลุ่มงานเภสัชกรรมและคุ้มครองผู้บริโภค</a:t>
          </a:r>
        </a:p>
      </dgm:t>
    </dgm:pt>
    <dgm:pt modelId="{5E9DAB20-52BE-490D-B37C-738097481000}" type="parTrans" cxnId="{9FC9EF20-0203-402A-AF50-57B958E01935}">
      <dgm:prSet/>
      <dgm:spPr/>
      <dgm:t>
        <a:bodyPr/>
        <a:lstStyle/>
        <a:p>
          <a:endParaRPr lang="th-TH"/>
        </a:p>
      </dgm:t>
    </dgm:pt>
    <dgm:pt modelId="{F3E568A8-272F-4973-A74F-B8B7979128A2}" type="sibTrans" cxnId="{9FC9EF20-0203-402A-AF50-57B958E01935}">
      <dgm:prSet/>
      <dgm:spPr/>
      <dgm:t>
        <a:bodyPr/>
        <a:lstStyle/>
        <a:p>
          <a:endParaRPr lang="th-TH"/>
        </a:p>
      </dgm:t>
    </dgm:pt>
    <dgm:pt modelId="{BB10A4FF-FC7E-44E2-8F1A-793F989A719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h-TH" b="1" i="0" u="none" strike="noStrike" cap="none" normalizeH="0" baseline="0" dirty="0" smtClean="0">
              <a:ln/>
              <a:effectLst/>
              <a:latin typeface="Angsana New" pitchFamily="18" charset="-34"/>
              <a:cs typeface="Angsana New" pitchFamily="18" charset="-34"/>
            </a:rPr>
            <a:t>กลุ่มงานบริการด้านปฐมภูมิและองค์รวม</a:t>
          </a:r>
        </a:p>
      </dgm:t>
    </dgm:pt>
    <dgm:pt modelId="{9ACD29F8-F164-463C-9CBC-A7B54E96D17B}" type="parTrans" cxnId="{FE48A38C-2128-4AF2-92D4-5E885423D443}">
      <dgm:prSet/>
      <dgm:spPr/>
      <dgm:t>
        <a:bodyPr/>
        <a:lstStyle/>
        <a:p>
          <a:endParaRPr lang="th-TH"/>
        </a:p>
      </dgm:t>
    </dgm:pt>
    <dgm:pt modelId="{9FBC2E92-4030-4C7E-A3FD-BDA049A4FAC4}" type="sibTrans" cxnId="{FE48A38C-2128-4AF2-92D4-5E885423D443}">
      <dgm:prSet/>
      <dgm:spPr/>
      <dgm:t>
        <a:bodyPr/>
        <a:lstStyle/>
        <a:p>
          <a:endParaRPr lang="th-TH"/>
        </a:p>
      </dgm:t>
    </dgm:pt>
    <dgm:pt modelId="{4505A147-4FA3-4681-8F17-EFC2EAF548A1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h-TH" b="1" i="0" u="none" strike="noStrike" cap="none" normalizeH="0" baseline="0" dirty="0" smtClean="0">
              <a:ln/>
              <a:effectLst/>
              <a:latin typeface="Angsana New" pitchFamily="18" charset="-34"/>
              <a:cs typeface="Angsana New" pitchFamily="18" charset="-34"/>
            </a:rPr>
            <a:t>         กลุ่มงานทันตก</a:t>
          </a:r>
          <a:r>
            <a:rPr kumimoji="0" lang="th-TH" b="1" i="0" u="none" strike="noStrike" cap="none" normalizeH="0" baseline="0" dirty="0" err="1" smtClean="0">
              <a:ln/>
              <a:effectLst/>
              <a:latin typeface="Angsana New" pitchFamily="18" charset="-34"/>
              <a:cs typeface="Angsana New" pitchFamily="18" charset="-34"/>
            </a:rPr>
            <a:t>รรม</a:t>
          </a:r>
          <a:endParaRPr kumimoji="0" lang="th-TH" b="1" i="0" u="none" strike="noStrike" cap="none" normalizeH="0" baseline="0" dirty="0" smtClean="0">
            <a:ln/>
            <a:effectLst/>
            <a:latin typeface="Angsana New" pitchFamily="18" charset="-34"/>
            <a:cs typeface="Angsana New" pitchFamily="18" charset="-34"/>
          </a:endParaRPr>
        </a:p>
      </dgm:t>
    </dgm:pt>
    <dgm:pt modelId="{96C054D7-BE3E-45ED-AE60-D461F0C7E11F}" type="parTrans" cxnId="{5EC56C64-2CF9-46D1-8443-ED1C4435CEF5}">
      <dgm:prSet/>
      <dgm:spPr/>
      <dgm:t>
        <a:bodyPr/>
        <a:lstStyle/>
        <a:p>
          <a:endParaRPr lang="th-TH"/>
        </a:p>
      </dgm:t>
    </dgm:pt>
    <dgm:pt modelId="{ECE2F74F-2CAB-464B-BC18-57017FA9F9E8}" type="sibTrans" cxnId="{5EC56C64-2CF9-46D1-8443-ED1C4435CEF5}">
      <dgm:prSet/>
      <dgm:spPr/>
      <dgm:t>
        <a:bodyPr/>
        <a:lstStyle/>
        <a:p>
          <a:endParaRPr lang="th-TH"/>
        </a:p>
      </dgm:t>
    </dgm:pt>
    <dgm:pt modelId="{C3714C60-62AD-4A5A-99FB-ED5590BEF19B}" type="pres">
      <dgm:prSet presAssocID="{2026AA7E-E79E-4663-846B-9F247A90EB4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05918E3-CE99-482E-ADAB-4180C21A8078}" type="pres">
      <dgm:prSet presAssocID="{131BF99B-5724-431F-BFA2-92D36CD40971}" presName="hierRoot1" presStyleCnt="0">
        <dgm:presLayoutVars>
          <dgm:hierBranch val="r"/>
        </dgm:presLayoutVars>
      </dgm:prSet>
      <dgm:spPr/>
    </dgm:pt>
    <dgm:pt modelId="{E14148A4-CE1E-4864-8DF5-CF005FC76DEB}" type="pres">
      <dgm:prSet presAssocID="{131BF99B-5724-431F-BFA2-92D36CD40971}" presName="rootComposite1" presStyleCnt="0"/>
      <dgm:spPr/>
    </dgm:pt>
    <dgm:pt modelId="{A1DDBD53-2758-43F5-BE08-396784D5826E}" type="pres">
      <dgm:prSet presAssocID="{131BF99B-5724-431F-BFA2-92D36CD40971}" presName="rootText1" presStyleLbl="node0" presStyleIdx="0" presStyleCnt="1" custScaleX="304176" custLinFactX="-73708" custLinFactNeighborX="-100000" custLinFactNeighborY="4236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3A42CA98-E33E-4E08-801E-AA4B34134CB0}" type="pres">
      <dgm:prSet presAssocID="{131BF99B-5724-431F-BFA2-92D36CD40971}" presName="rootConnector1" presStyleLbl="node1" presStyleIdx="0" presStyleCnt="0"/>
      <dgm:spPr/>
      <dgm:t>
        <a:bodyPr/>
        <a:lstStyle/>
        <a:p>
          <a:endParaRPr lang="th-TH"/>
        </a:p>
      </dgm:t>
    </dgm:pt>
    <dgm:pt modelId="{6D754A42-0909-497B-BCE0-EA35E35D0398}" type="pres">
      <dgm:prSet presAssocID="{131BF99B-5724-431F-BFA2-92D36CD40971}" presName="hierChild2" presStyleCnt="0"/>
      <dgm:spPr/>
    </dgm:pt>
    <dgm:pt modelId="{E231F707-DE4A-42D4-A7FB-BE7A89E0825C}" type="pres">
      <dgm:prSet presAssocID="{548BC876-C233-442C-AE7D-B800BFB14E1C}" presName="Name50" presStyleLbl="parChTrans1D2" presStyleIdx="0" presStyleCnt="8"/>
      <dgm:spPr/>
      <dgm:t>
        <a:bodyPr/>
        <a:lstStyle/>
        <a:p>
          <a:endParaRPr lang="th-TH"/>
        </a:p>
      </dgm:t>
    </dgm:pt>
    <dgm:pt modelId="{7F4BA302-6076-4BB7-BA81-F4DFAFCBFACF}" type="pres">
      <dgm:prSet presAssocID="{B04B2531-20FA-4194-BD5A-10593420396A}" presName="hierRoot2" presStyleCnt="0">
        <dgm:presLayoutVars>
          <dgm:hierBranch/>
        </dgm:presLayoutVars>
      </dgm:prSet>
      <dgm:spPr/>
    </dgm:pt>
    <dgm:pt modelId="{EAA0803E-EF78-4042-93F0-6EF9EB0BA29A}" type="pres">
      <dgm:prSet presAssocID="{B04B2531-20FA-4194-BD5A-10593420396A}" presName="rootComposite" presStyleCnt="0"/>
      <dgm:spPr/>
    </dgm:pt>
    <dgm:pt modelId="{029B9618-54F1-4419-A0D4-944D18D9F5D6}" type="pres">
      <dgm:prSet presAssocID="{B04B2531-20FA-4194-BD5A-10593420396A}" presName="rootText" presStyleLbl="node2" presStyleIdx="0" presStyleCnt="8" custScaleX="497625" custLinFactNeighborX="4863" custLinFactNeighborY="3737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EFF0D8EB-7C78-45E1-87F5-C9B42B8F23DB}" type="pres">
      <dgm:prSet presAssocID="{B04B2531-20FA-4194-BD5A-10593420396A}" presName="rootConnector" presStyleLbl="node2" presStyleIdx="0" presStyleCnt="8"/>
      <dgm:spPr/>
      <dgm:t>
        <a:bodyPr/>
        <a:lstStyle/>
        <a:p>
          <a:endParaRPr lang="th-TH"/>
        </a:p>
      </dgm:t>
    </dgm:pt>
    <dgm:pt modelId="{4B3B78FD-B9D1-488D-9FB4-DF32AFE89B96}" type="pres">
      <dgm:prSet presAssocID="{B04B2531-20FA-4194-BD5A-10593420396A}" presName="hierChild4" presStyleCnt="0"/>
      <dgm:spPr/>
    </dgm:pt>
    <dgm:pt modelId="{F900898E-4B70-4DD1-BF4D-78EF8981B442}" type="pres">
      <dgm:prSet presAssocID="{B04B2531-20FA-4194-BD5A-10593420396A}" presName="hierChild5" presStyleCnt="0"/>
      <dgm:spPr/>
    </dgm:pt>
    <dgm:pt modelId="{399E0E92-E56D-4AA4-A949-EEDEF33CEA16}" type="pres">
      <dgm:prSet presAssocID="{96C054D7-BE3E-45ED-AE60-D461F0C7E11F}" presName="Name50" presStyleLbl="parChTrans1D2" presStyleIdx="1" presStyleCnt="8"/>
      <dgm:spPr/>
      <dgm:t>
        <a:bodyPr/>
        <a:lstStyle/>
        <a:p>
          <a:endParaRPr lang="th-TH"/>
        </a:p>
      </dgm:t>
    </dgm:pt>
    <dgm:pt modelId="{7E3EBA6A-2B8C-4277-B77B-547ED27C1DC4}" type="pres">
      <dgm:prSet presAssocID="{4505A147-4FA3-4681-8F17-EFC2EAF548A1}" presName="hierRoot2" presStyleCnt="0">
        <dgm:presLayoutVars>
          <dgm:hierBranch val="init"/>
        </dgm:presLayoutVars>
      </dgm:prSet>
      <dgm:spPr/>
    </dgm:pt>
    <dgm:pt modelId="{185869D7-9769-4F3F-9947-DBB49A3433E7}" type="pres">
      <dgm:prSet presAssocID="{4505A147-4FA3-4681-8F17-EFC2EAF548A1}" presName="rootComposite" presStyleCnt="0"/>
      <dgm:spPr/>
    </dgm:pt>
    <dgm:pt modelId="{752ABC4C-39DF-49C4-B514-BA85DF61164C}" type="pres">
      <dgm:prSet presAssocID="{4505A147-4FA3-4681-8F17-EFC2EAF548A1}" presName="rootText" presStyleLbl="node2" presStyleIdx="1" presStyleCnt="8" custScaleX="493916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722372BA-9C58-4783-85FB-D0DD348871F7}" type="pres">
      <dgm:prSet presAssocID="{4505A147-4FA3-4681-8F17-EFC2EAF548A1}" presName="rootConnector" presStyleLbl="node2" presStyleIdx="1" presStyleCnt="8"/>
      <dgm:spPr/>
      <dgm:t>
        <a:bodyPr/>
        <a:lstStyle/>
        <a:p>
          <a:endParaRPr lang="th-TH"/>
        </a:p>
      </dgm:t>
    </dgm:pt>
    <dgm:pt modelId="{8CC09D11-F540-4FBD-8D6A-914A5C192C16}" type="pres">
      <dgm:prSet presAssocID="{4505A147-4FA3-4681-8F17-EFC2EAF548A1}" presName="hierChild4" presStyleCnt="0"/>
      <dgm:spPr/>
    </dgm:pt>
    <dgm:pt modelId="{008A0867-90FF-432A-AD11-595FE65FAFA2}" type="pres">
      <dgm:prSet presAssocID="{4505A147-4FA3-4681-8F17-EFC2EAF548A1}" presName="hierChild5" presStyleCnt="0"/>
      <dgm:spPr/>
    </dgm:pt>
    <dgm:pt modelId="{00BE666F-6D0F-4B29-8756-B885EB127385}" type="pres">
      <dgm:prSet presAssocID="{7A88D5F0-D724-4BDA-9D87-8E42D3A6D985}" presName="Name50" presStyleLbl="parChTrans1D2" presStyleIdx="2" presStyleCnt="8"/>
      <dgm:spPr/>
      <dgm:t>
        <a:bodyPr/>
        <a:lstStyle/>
        <a:p>
          <a:endParaRPr lang="th-TH"/>
        </a:p>
      </dgm:t>
    </dgm:pt>
    <dgm:pt modelId="{20187EDC-2050-4EDF-9C60-159F794A5F56}" type="pres">
      <dgm:prSet presAssocID="{13FCDDBE-5330-4677-98E8-982215536694}" presName="hierRoot2" presStyleCnt="0">
        <dgm:presLayoutVars>
          <dgm:hierBranch/>
        </dgm:presLayoutVars>
      </dgm:prSet>
      <dgm:spPr/>
    </dgm:pt>
    <dgm:pt modelId="{3207E48A-152B-46D5-BBB9-77B38FE7F3A1}" type="pres">
      <dgm:prSet presAssocID="{13FCDDBE-5330-4677-98E8-982215536694}" presName="rootComposite" presStyleCnt="0"/>
      <dgm:spPr/>
    </dgm:pt>
    <dgm:pt modelId="{537497F9-3F6A-40C4-964C-D0340B51563E}" type="pres">
      <dgm:prSet presAssocID="{13FCDDBE-5330-4677-98E8-982215536694}" presName="rootText" presStyleLbl="node2" presStyleIdx="2" presStyleCnt="8" custScaleX="498733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B5316248-633C-47D6-B35B-AD1A3A91DED0}" type="pres">
      <dgm:prSet presAssocID="{13FCDDBE-5330-4677-98E8-982215536694}" presName="rootConnector" presStyleLbl="node2" presStyleIdx="2" presStyleCnt="8"/>
      <dgm:spPr/>
      <dgm:t>
        <a:bodyPr/>
        <a:lstStyle/>
        <a:p>
          <a:endParaRPr lang="th-TH"/>
        </a:p>
      </dgm:t>
    </dgm:pt>
    <dgm:pt modelId="{361B1E0A-9B94-4ED9-9265-8B252F26370C}" type="pres">
      <dgm:prSet presAssocID="{13FCDDBE-5330-4677-98E8-982215536694}" presName="hierChild4" presStyleCnt="0"/>
      <dgm:spPr/>
    </dgm:pt>
    <dgm:pt modelId="{A53609FD-5E2A-424E-B992-92E159E58769}" type="pres">
      <dgm:prSet presAssocID="{13FCDDBE-5330-4677-98E8-982215536694}" presName="hierChild5" presStyleCnt="0"/>
      <dgm:spPr/>
    </dgm:pt>
    <dgm:pt modelId="{CF9BB469-052E-466B-8A18-DC5C3A403F15}" type="pres">
      <dgm:prSet presAssocID="{AF17AC7B-0740-4CAA-924A-E004DC51A31E}" presName="Name50" presStyleLbl="parChTrans1D2" presStyleIdx="3" presStyleCnt="8"/>
      <dgm:spPr/>
      <dgm:t>
        <a:bodyPr/>
        <a:lstStyle/>
        <a:p>
          <a:endParaRPr lang="th-TH"/>
        </a:p>
      </dgm:t>
    </dgm:pt>
    <dgm:pt modelId="{D8CEBBD5-1607-44A1-8B55-701E3AB87038}" type="pres">
      <dgm:prSet presAssocID="{F5C6BF28-E987-4029-BC5E-7FE5F6F7CFD8}" presName="hierRoot2" presStyleCnt="0">
        <dgm:presLayoutVars>
          <dgm:hierBranch/>
        </dgm:presLayoutVars>
      </dgm:prSet>
      <dgm:spPr/>
    </dgm:pt>
    <dgm:pt modelId="{9DF5DCC6-ABFF-4567-ABAC-E6793800BAB2}" type="pres">
      <dgm:prSet presAssocID="{F5C6BF28-E987-4029-BC5E-7FE5F6F7CFD8}" presName="rootComposite" presStyleCnt="0"/>
      <dgm:spPr/>
    </dgm:pt>
    <dgm:pt modelId="{CD762D28-D342-4088-A857-7A9622959F47}" type="pres">
      <dgm:prSet presAssocID="{F5C6BF28-E987-4029-BC5E-7FE5F6F7CFD8}" presName="rootText" presStyleLbl="node2" presStyleIdx="3" presStyleCnt="8" custScaleX="494365" custLinFactNeighborX="1630" custLinFactNeighborY="3681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92BDD916-9ABA-4F9D-BEFA-29F610CC72C5}" type="pres">
      <dgm:prSet presAssocID="{F5C6BF28-E987-4029-BC5E-7FE5F6F7CFD8}" presName="rootConnector" presStyleLbl="node2" presStyleIdx="3" presStyleCnt="8"/>
      <dgm:spPr/>
      <dgm:t>
        <a:bodyPr/>
        <a:lstStyle/>
        <a:p>
          <a:endParaRPr lang="th-TH"/>
        </a:p>
      </dgm:t>
    </dgm:pt>
    <dgm:pt modelId="{0002EB9B-112A-40C1-B2E8-0F2F5CBAB744}" type="pres">
      <dgm:prSet presAssocID="{F5C6BF28-E987-4029-BC5E-7FE5F6F7CFD8}" presName="hierChild4" presStyleCnt="0"/>
      <dgm:spPr/>
    </dgm:pt>
    <dgm:pt modelId="{B33D56EA-8273-4C5B-A643-42512664C6F9}" type="pres">
      <dgm:prSet presAssocID="{F5C6BF28-E987-4029-BC5E-7FE5F6F7CFD8}" presName="hierChild5" presStyleCnt="0"/>
      <dgm:spPr/>
    </dgm:pt>
    <dgm:pt modelId="{1020D388-93E8-4198-B345-4D9CBF529D0B}" type="pres">
      <dgm:prSet presAssocID="{5688E358-61EE-4379-8CC0-C56854D8D4E3}" presName="Name50" presStyleLbl="parChTrans1D2" presStyleIdx="4" presStyleCnt="8"/>
      <dgm:spPr/>
      <dgm:t>
        <a:bodyPr/>
        <a:lstStyle/>
        <a:p>
          <a:endParaRPr lang="th-TH"/>
        </a:p>
      </dgm:t>
    </dgm:pt>
    <dgm:pt modelId="{504C2EC6-72B3-4EFD-A01C-10F365891EDF}" type="pres">
      <dgm:prSet presAssocID="{BDEA553A-1EEC-47AA-B6F2-ABD3AC526B7B}" presName="hierRoot2" presStyleCnt="0">
        <dgm:presLayoutVars>
          <dgm:hierBranch/>
        </dgm:presLayoutVars>
      </dgm:prSet>
      <dgm:spPr/>
    </dgm:pt>
    <dgm:pt modelId="{E7DE6906-D2BE-45E8-9560-BD17216EE905}" type="pres">
      <dgm:prSet presAssocID="{BDEA553A-1EEC-47AA-B6F2-ABD3AC526B7B}" presName="rootComposite" presStyleCnt="0"/>
      <dgm:spPr/>
    </dgm:pt>
    <dgm:pt modelId="{8A0560BD-A3DC-4D4D-B834-388719AB9477}" type="pres">
      <dgm:prSet presAssocID="{BDEA553A-1EEC-47AA-B6F2-ABD3AC526B7B}" presName="rootText" presStyleLbl="node2" presStyleIdx="4" presStyleCnt="8" custScaleX="497625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97C7A5CC-D12F-431D-A3DF-DAABD30309B3}" type="pres">
      <dgm:prSet presAssocID="{BDEA553A-1EEC-47AA-B6F2-ABD3AC526B7B}" presName="rootConnector" presStyleLbl="node2" presStyleIdx="4" presStyleCnt="8"/>
      <dgm:spPr/>
      <dgm:t>
        <a:bodyPr/>
        <a:lstStyle/>
        <a:p>
          <a:endParaRPr lang="th-TH"/>
        </a:p>
      </dgm:t>
    </dgm:pt>
    <dgm:pt modelId="{7BAE0DAC-3757-4085-AB01-682ACD349243}" type="pres">
      <dgm:prSet presAssocID="{BDEA553A-1EEC-47AA-B6F2-ABD3AC526B7B}" presName="hierChild4" presStyleCnt="0"/>
      <dgm:spPr/>
    </dgm:pt>
    <dgm:pt modelId="{9F7BEA75-38F2-405B-B045-B69B650CC3D5}" type="pres">
      <dgm:prSet presAssocID="{BDEA553A-1EEC-47AA-B6F2-ABD3AC526B7B}" presName="hierChild5" presStyleCnt="0"/>
      <dgm:spPr/>
    </dgm:pt>
    <dgm:pt modelId="{A11CC9C7-6E21-42B0-BD49-E92C65FAF1E0}" type="pres">
      <dgm:prSet presAssocID="{AFA54F44-EA96-423C-87B6-A15F62415B30}" presName="Name50" presStyleLbl="parChTrans1D2" presStyleIdx="5" presStyleCnt="8"/>
      <dgm:spPr/>
      <dgm:t>
        <a:bodyPr/>
        <a:lstStyle/>
        <a:p>
          <a:endParaRPr lang="th-TH"/>
        </a:p>
      </dgm:t>
    </dgm:pt>
    <dgm:pt modelId="{A5B2C484-7356-4EDD-B9D3-1112266E8A6F}" type="pres">
      <dgm:prSet presAssocID="{A7C05600-B400-4579-8124-F566D5AD3F0D}" presName="hierRoot2" presStyleCnt="0">
        <dgm:presLayoutVars>
          <dgm:hierBranch/>
        </dgm:presLayoutVars>
      </dgm:prSet>
      <dgm:spPr/>
    </dgm:pt>
    <dgm:pt modelId="{B5B0D28A-112F-4AEF-9C54-B8753AA9E28C}" type="pres">
      <dgm:prSet presAssocID="{A7C05600-B400-4579-8124-F566D5AD3F0D}" presName="rootComposite" presStyleCnt="0"/>
      <dgm:spPr/>
    </dgm:pt>
    <dgm:pt modelId="{26E065BC-1E09-44D3-A63E-0CFDF1C108AF}" type="pres">
      <dgm:prSet presAssocID="{A7C05600-B400-4579-8124-F566D5AD3F0D}" presName="rootText" presStyleLbl="node2" presStyleIdx="5" presStyleCnt="8" custScaleX="497625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62849BFA-1337-4C6C-88F7-ED3D96B8B3DE}" type="pres">
      <dgm:prSet presAssocID="{A7C05600-B400-4579-8124-F566D5AD3F0D}" presName="rootConnector" presStyleLbl="node2" presStyleIdx="5" presStyleCnt="8"/>
      <dgm:spPr/>
      <dgm:t>
        <a:bodyPr/>
        <a:lstStyle/>
        <a:p>
          <a:endParaRPr lang="th-TH"/>
        </a:p>
      </dgm:t>
    </dgm:pt>
    <dgm:pt modelId="{181FC0AA-0126-48CD-A7BE-3E194663BDD5}" type="pres">
      <dgm:prSet presAssocID="{A7C05600-B400-4579-8124-F566D5AD3F0D}" presName="hierChild4" presStyleCnt="0"/>
      <dgm:spPr/>
    </dgm:pt>
    <dgm:pt modelId="{BFB40FCA-4748-4096-8071-790A19AD4CF7}" type="pres">
      <dgm:prSet presAssocID="{A7C05600-B400-4579-8124-F566D5AD3F0D}" presName="hierChild5" presStyleCnt="0"/>
      <dgm:spPr/>
    </dgm:pt>
    <dgm:pt modelId="{6317F795-3FB6-4D75-AF9A-10B0CA742E40}" type="pres">
      <dgm:prSet presAssocID="{5E9DAB20-52BE-490D-B37C-738097481000}" presName="Name50" presStyleLbl="parChTrans1D2" presStyleIdx="6" presStyleCnt="8"/>
      <dgm:spPr/>
      <dgm:t>
        <a:bodyPr/>
        <a:lstStyle/>
        <a:p>
          <a:endParaRPr lang="th-TH"/>
        </a:p>
      </dgm:t>
    </dgm:pt>
    <dgm:pt modelId="{6C5DFF7F-05D4-48C7-BA79-C0FA6157D003}" type="pres">
      <dgm:prSet presAssocID="{3518953B-A6BD-4E68-A641-914145195CB1}" presName="hierRoot2" presStyleCnt="0">
        <dgm:presLayoutVars>
          <dgm:hierBranch/>
        </dgm:presLayoutVars>
      </dgm:prSet>
      <dgm:spPr/>
    </dgm:pt>
    <dgm:pt modelId="{B27A80D7-ABED-4F0C-AA84-5D59B5518C4F}" type="pres">
      <dgm:prSet presAssocID="{3518953B-A6BD-4E68-A641-914145195CB1}" presName="rootComposite" presStyleCnt="0"/>
      <dgm:spPr/>
    </dgm:pt>
    <dgm:pt modelId="{533D3274-F0E6-4ED0-8876-78183A584CD4}" type="pres">
      <dgm:prSet presAssocID="{3518953B-A6BD-4E68-A641-914145195CB1}" presName="rootText" presStyleLbl="node2" presStyleIdx="6" presStyleCnt="8" custScaleX="499680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F01ADFA5-3CF8-4BF7-B208-2AD0F58FF006}" type="pres">
      <dgm:prSet presAssocID="{3518953B-A6BD-4E68-A641-914145195CB1}" presName="rootConnector" presStyleLbl="node2" presStyleIdx="6" presStyleCnt="8"/>
      <dgm:spPr/>
      <dgm:t>
        <a:bodyPr/>
        <a:lstStyle/>
        <a:p>
          <a:endParaRPr lang="th-TH"/>
        </a:p>
      </dgm:t>
    </dgm:pt>
    <dgm:pt modelId="{D141F96D-0A77-4363-A081-381BF5664E2B}" type="pres">
      <dgm:prSet presAssocID="{3518953B-A6BD-4E68-A641-914145195CB1}" presName="hierChild4" presStyleCnt="0"/>
      <dgm:spPr/>
    </dgm:pt>
    <dgm:pt modelId="{045E4E11-F902-4BBC-B26D-53C526B18C9E}" type="pres">
      <dgm:prSet presAssocID="{3518953B-A6BD-4E68-A641-914145195CB1}" presName="hierChild5" presStyleCnt="0"/>
      <dgm:spPr/>
    </dgm:pt>
    <dgm:pt modelId="{05CC9DF6-6747-4B6B-B7FA-C36E4E8362E7}" type="pres">
      <dgm:prSet presAssocID="{9ACD29F8-F164-463C-9CBC-A7B54E96D17B}" presName="Name50" presStyleLbl="parChTrans1D2" presStyleIdx="7" presStyleCnt="8"/>
      <dgm:spPr/>
      <dgm:t>
        <a:bodyPr/>
        <a:lstStyle/>
        <a:p>
          <a:endParaRPr lang="th-TH"/>
        </a:p>
      </dgm:t>
    </dgm:pt>
    <dgm:pt modelId="{3DB702BD-95A6-4D0F-AAE4-E01628A903EF}" type="pres">
      <dgm:prSet presAssocID="{BB10A4FF-FC7E-44E2-8F1A-793F989A7193}" presName="hierRoot2" presStyleCnt="0">
        <dgm:presLayoutVars>
          <dgm:hierBranch/>
        </dgm:presLayoutVars>
      </dgm:prSet>
      <dgm:spPr/>
    </dgm:pt>
    <dgm:pt modelId="{AD1FE2C2-61B7-4D18-98D9-E7A9A116BE8D}" type="pres">
      <dgm:prSet presAssocID="{BB10A4FF-FC7E-44E2-8F1A-793F989A7193}" presName="rootComposite" presStyleCnt="0"/>
      <dgm:spPr/>
    </dgm:pt>
    <dgm:pt modelId="{09570B87-4328-4DD2-9E09-4F788304A05A}" type="pres">
      <dgm:prSet presAssocID="{BB10A4FF-FC7E-44E2-8F1A-793F989A7193}" presName="rootText" presStyleLbl="node2" presStyleIdx="7" presStyleCnt="8" custScaleX="493129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39EAFB14-B908-4730-9CB5-7AC0F2EFE246}" type="pres">
      <dgm:prSet presAssocID="{BB10A4FF-FC7E-44E2-8F1A-793F989A7193}" presName="rootConnector" presStyleLbl="node2" presStyleIdx="7" presStyleCnt="8"/>
      <dgm:spPr/>
      <dgm:t>
        <a:bodyPr/>
        <a:lstStyle/>
        <a:p>
          <a:endParaRPr lang="th-TH"/>
        </a:p>
      </dgm:t>
    </dgm:pt>
    <dgm:pt modelId="{FF633038-4C99-4666-BB9B-0771A83640BD}" type="pres">
      <dgm:prSet presAssocID="{BB10A4FF-FC7E-44E2-8F1A-793F989A7193}" presName="hierChild4" presStyleCnt="0"/>
      <dgm:spPr/>
    </dgm:pt>
    <dgm:pt modelId="{CFFEC2AF-F863-4DDF-A14C-FA2253EC0964}" type="pres">
      <dgm:prSet presAssocID="{BB10A4FF-FC7E-44E2-8F1A-793F989A7193}" presName="hierChild5" presStyleCnt="0"/>
      <dgm:spPr/>
    </dgm:pt>
    <dgm:pt modelId="{4EDBCDEB-A73A-47AC-99DA-91C9542EE055}" type="pres">
      <dgm:prSet presAssocID="{131BF99B-5724-431F-BFA2-92D36CD40971}" presName="hierChild3" presStyleCnt="0"/>
      <dgm:spPr/>
    </dgm:pt>
  </dgm:ptLst>
  <dgm:cxnLst>
    <dgm:cxn modelId="{DD61A725-0319-4241-8C2E-30CB29F6C59D}" type="presOf" srcId="{131BF99B-5724-431F-BFA2-92D36CD40971}" destId="{A1DDBD53-2758-43F5-BE08-396784D5826E}" srcOrd="0" destOrd="0" presId="urn:microsoft.com/office/officeart/2005/8/layout/orgChart1"/>
    <dgm:cxn modelId="{A42168BF-2D60-40E5-B8C8-B2837DDBD3D8}" srcId="{2026AA7E-E79E-4663-846B-9F247A90EB45}" destId="{131BF99B-5724-431F-BFA2-92D36CD40971}" srcOrd="0" destOrd="0" parTransId="{15F89239-9B9D-433E-95F3-C5E59F0DC619}" sibTransId="{33D878CE-19F6-48E5-93D0-82688E589339}"/>
    <dgm:cxn modelId="{5EC56C64-2CF9-46D1-8443-ED1C4435CEF5}" srcId="{131BF99B-5724-431F-BFA2-92D36CD40971}" destId="{4505A147-4FA3-4681-8F17-EFC2EAF548A1}" srcOrd="1" destOrd="0" parTransId="{96C054D7-BE3E-45ED-AE60-D461F0C7E11F}" sibTransId="{ECE2F74F-2CAB-464B-BC18-57017FA9F9E8}"/>
    <dgm:cxn modelId="{DA72F474-075B-4125-8C3D-FC24C619E868}" type="presOf" srcId="{548BC876-C233-442C-AE7D-B800BFB14E1C}" destId="{E231F707-DE4A-42D4-A7FB-BE7A89E0825C}" srcOrd="0" destOrd="0" presId="urn:microsoft.com/office/officeart/2005/8/layout/orgChart1"/>
    <dgm:cxn modelId="{4EED7355-1A02-4A19-93CA-901836C0C0C8}" type="presOf" srcId="{3518953B-A6BD-4E68-A641-914145195CB1}" destId="{F01ADFA5-3CF8-4BF7-B208-2AD0F58FF006}" srcOrd="1" destOrd="0" presId="urn:microsoft.com/office/officeart/2005/8/layout/orgChart1"/>
    <dgm:cxn modelId="{03237FB8-0642-46B8-B694-F5FE4B83BE2B}" type="presOf" srcId="{131BF99B-5724-431F-BFA2-92D36CD40971}" destId="{3A42CA98-E33E-4E08-801E-AA4B34134CB0}" srcOrd="1" destOrd="0" presId="urn:microsoft.com/office/officeart/2005/8/layout/orgChart1"/>
    <dgm:cxn modelId="{9FC9EF20-0203-402A-AF50-57B958E01935}" srcId="{131BF99B-5724-431F-BFA2-92D36CD40971}" destId="{3518953B-A6BD-4E68-A641-914145195CB1}" srcOrd="6" destOrd="0" parTransId="{5E9DAB20-52BE-490D-B37C-738097481000}" sibTransId="{F3E568A8-272F-4973-A74F-B8B7979128A2}"/>
    <dgm:cxn modelId="{A4BE97F2-35B0-4183-89EE-33E2BD9D1265}" type="presOf" srcId="{96C054D7-BE3E-45ED-AE60-D461F0C7E11F}" destId="{399E0E92-E56D-4AA4-A949-EEDEF33CEA16}" srcOrd="0" destOrd="0" presId="urn:microsoft.com/office/officeart/2005/8/layout/orgChart1"/>
    <dgm:cxn modelId="{548BC426-74D7-4B24-A43E-8335D886C96A}" type="presOf" srcId="{5E9DAB20-52BE-490D-B37C-738097481000}" destId="{6317F795-3FB6-4D75-AF9A-10B0CA742E40}" srcOrd="0" destOrd="0" presId="urn:microsoft.com/office/officeart/2005/8/layout/orgChart1"/>
    <dgm:cxn modelId="{024258D1-7FC5-4EB0-87CB-C986AB08E80E}" type="presOf" srcId="{AF17AC7B-0740-4CAA-924A-E004DC51A31E}" destId="{CF9BB469-052E-466B-8A18-DC5C3A403F15}" srcOrd="0" destOrd="0" presId="urn:microsoft.com/office/officeart/2005/8/layout/orgChart1"/>
    <dgm:cxn modelId="{37B9198C-57D8-4909-A628-496E772F1AB1}" srcId="{131BF99B-5724-431F-BFA2-92D36CD40971}" destId="{B04B2531-20FA-4194-BD5A-10593420396A}" srcOrd="0" destOrd="0" parTransId="{548BC876-C233-442C-AE7D-B800BFB14E1C}" sibTransId="{B69B593B-8011-4B02-865B-67C36332236D}"/>
    <dgm:cxn modelId="{1EBFB0FE-EB64-435C-B288-3A7AD3A99DF2}" type="presOf" srcId="{BB10A4FF-FC7E-44E2-8F1A-793F989A7193}" destId="{09570B87-4328-4DD2-9E09-4F788304A05A}" srcOrd="0" destOrd="0" presId="urn:microsoft.com/office/officeart/2005/8/layout/orgChart1"/>
    <dgm:cxn modelId="{4540929B-9784-4DA1-8FF8-0A5C5C7E3DC8}" type="presOf" srcId="{BDEA553A-1EEC-47AA-B6F2-ABD3AC526B7B}" destId="{8A0560BD-A3DC-4D4D-B834-388719AB9477}" srcOrd="0" destOrd="0" presId="urn:microsoft.com/office/officeart/2005/8/layout/orgChart1"/>
    <dgm:cxn modelId="{8719548A-0FE0-414F-B91B-F122AC87076D}" type="presOf" srcId="{3518953B-A6BD-4E68-A641-914145195CB1}" destId="{533D3274-F0E6-4ED0-8876-78183A584CD4}" srcOrd="0" destOrd="0" presId="urn:microsoft.com/office/officeart/2005/8/layout/orgChart1"/>
    <dgm:cxn modelId="{B2312E23-51A6-4C5B-8C83-8C1308C99EA6}" type="presOf" srcId="{4505A147-4FA3-4681-8F17-EFC2EAF548A1}" destId="{722372BA-9C58-4783-85FB-D0DD348871F7}" srcOrd="1" destOrd="0" presId="urn:microsoft.com/office/officeart/2005/8/layout/orgChart1"/>
    <dgm:cxn modelId="{D014C4F0-98B1-4B8B-9DBB-7E9512699544}" type="presOf" srcId="{A7C05600-B400-4579-8124-F566D5AD3F0D}" destId="{26E065BC-1E09-44D3-A63E-0CFDF1C108AF}" srcOrd="0" destOrd="0" presId="urn:microsoft.com/office/officeart/2005/8/layout/orgChart1"/>
    <dgm:cxn modelId="{19892773-15D0-4843-8A11-E813DE2EBCC0}" type="presOf" srcId="{5688E358-61EE-4379-8CC0-C56854D8D4E3}" destId="{1020D388-93E8-4198-B345-4D9CBF529D0B}" srcOrd="0" destOrd="0" presId="urn:microsoft.com/office/officeart/2005/8/layout/orgChart1"/>
    <dgm:cxn modelId="{E6A9D6EA-3327-4FD7-88FD-1D48FFAF987B}" srcId="{131BF99B-5724-431F-BFA2-92D36CD40971}" destId="{A7C05600-B400-4579-8124-F566D5AD3F0D}" srcOrd="5" destOrd="0" parTransId="{AFA54F44-EA96-423C-87B6-A15F62415B30}" sibTransId="{DE02480F-0F6D-48D8-A2BD-FA25463E7408}"/>
    <dgm:cxn modelId="{FE48A38C-2128-4AF2-92D4-5E885423D443}" srcId="{131BF99B-5724-431F-BFA2-92D36CD40971}" destId="{BB10A4FF-FC7E-44E2-8F1A-793F989A7193}" srcOrd="7" destOrd="0" parTransId="{9ACD29F8-F164-463C-9CBC-A7B54E96D17B}" sibTransId="{9FBC2E92-4030-4C7E-A3FD-BDA049A4FAC4}"/>
    <dgm:cxn modelId="{E042AC4E-168E-46A2-9830-8275033E9886}" type="presOf" srcId="{2026AA7E-E79E-4663-846B-9F247A90EB45}" destId="{C3714C60-62AD-4A5A-99FB-ED5590BEF19B}" srcOrd="0" destOrd="0" presId="urn:microsoft.com/office/officeart/2005/8/layout/orgChart1"/>
    <dgm:cxn modelId="{CE3BC8B5-3C6C-4F08-864D-B7C7D30B7AEC}" type="presOf" srcId="{F5C6BF28-E987-4029-BC5E-7FE5F6F7CFD8}" destId="{92BDD916-9ABA-4F9D-BEFA-29F610CC72C5}" srcOrd="1" destOrd="0" presId="urn:microsoft.com/office/officeart/2005/8/layout/orgChart1"/>
    <dgm:cxn modelId="{B4B5EF60-D9E8-4A3A-BDFD-97F1C1B6CE8F}" type="presOf" srcId="{A7C05600-B400-4579-8124-F566D5AD3F0D}" destId="{62849BFA-1337-4C6C-88F7-ED3D96B8B3DE}" srcOrd="1" destOrd="0" presId="urn:microsoft.com/office/officeart/2005/8/layout/orgChart1"/>
    <dgm:cxn modelId="{F99BE3D5-4F6D-44F8-8D0C-FCE935C8C52C}" type="presOf" srcId="{7A88D5F0-D724-4BDA-9D87-8E42D3A6D985}" destId="{00BE666F-6D0F-4B29-8756-B885EB127385}" srcOrd="0" destOrd="0" presId="urn:microsoft.com/office/officeart/2005/8/layout/orgChart1"/>
    <dgm:cxn modelId="{3E116A44-1954-4A4D-9F6B-44D9198DEA29}" type="presOf" srcId="{BB10A4FF-FC7E-44E2-8F1A-793F989A7193}" destId="{39EAFB14-B908-4730-9CB5-7AC0F2EFE246}" srcOrd="1" destOrd="0" presId="urn:microsoft.com/office/officeart/2005/8/layout/orgChart1"/>
    <dgm:cxn modelId="{D92D238F-8288-4BA6-BC63-0CEEA6B30A55}" type="presOf" srcId="{F5C6BF28-E987-4029-BC5E-7FE5F6F7CFD8}" destId="{CD762D28-D342-4088-A857-7A9622959F47}" srcOrd="0" destOrd="0" presId="urn:microsoft.com/office/officeart/2005/8/layout/orgChart1"/>
    <dgm:cxn modelId="{6F0AE33E-D310-4F2B-B64C-60C66E33C41E}" type="presOf" srcId="{4505A147-4FA3-4681-8F17-EFC2EAF548A1}" destId="{752ABC4C-39DF-49C4-B514-BA85DF61164C}" srcOrd="0" destOrd="0" presId="urn:microsoft.com/office/officeart/2005/8/layout/orgChart1"/>
    <dgm:cxn modelId="{FE31811B-3C8A-446E-9484-A525827BAC3D}" type="presOf" srcId="{13FCDDBE-5330-4677-98E8-982215536694}" destId="{537497F9-3F6A-40C4-964C-D0340B51563E}" srcOrd="0" destOrd="0" presId="urn:microsoft.com/office/officeart/2005/8/layout/orgChart1"/>
    <dgm:cxn modelId="{335A6BC2-869A-44C8-A0C3-482A83B0FC6D}" type="presOf" srcId="{BDEA553A-1EEC-47AA-B6F2-ABD3AC526B7B}" destId="{97C7A5CC-D12F-431D-A3DF-DAABD30309B3}" srcOrd="1" destOrd="0" presId="urn:microsoft.com/office/officeart/2005/8/layout/orgChart1"/>
    <dgm:cxn modelId="{10CB639B-B16F-4BB1-8141-D0B4E971514F}" type="presOf" srcId="{13FCDDBE-5330-4677-98E8-982215536694}" destId="{B5316248-633C-47D6-B35B-AD1A3A91DED0}" srcOrd="1" destOrd="0" presId="urn:microsoft.com/office/officeart/2005/8/layout/orgChart1"/>
    <dgm:cxn modelId="{4B03AB55-6C9A-4429-8383-753931EA06CF}" srcId="{131BF99B-5724-431F-BFA2-92D36CD40971}" destId="{13FCDDBE-5330-4677-98E8-982215536694}" srcOrd="2" destOrd="0" parTransId="{7A88D5F0-D724-4BDA-9D87-8E42D3A6D985}" sibTransId="{0A69E854-6D49-4C30-9635-9F385035F272}"/>
    <dgm:cxn modelId="{E92C6C17-ACFF-4218-AA74-A88110A799BA}" srcId="{131BF99B-5724-431F-BFA2-92D36CD40971}" destId="{BDEA553A-1EEC-47AA-B6F2-ABD3AC526B7B}" srcOrd="4" destOrd="0" parTransId="{5688E358-61EE-4379-8CC0-C56854D8D4E3}" sibTransId="{AC845645-571D-43B5-BE7E-2893B4F2648B}"/>
    <dgm:cxn modelId="{3CB9AD6A-7B7B-4D3E-A0E7-8700227C5931}" type="presOf" srcId="{AFA54F44-EA96-423C-87B6-A15F62415B30}" destId="{A11CC9C7-6E21-42B0-BD49-E92C65FAF1E0}" srcOrd="0" destOrd="0" presId="urn:microsoft.com/office/officeart/2005/8/layout/orgChart1"/>
    <dgm:cxn modelId="{DF218F8C-4013-4F33-ABD7-5BF49D8AF91B}" type="presOf" srcId="{B04B2531-20FA-4194-BD5A-10593420396A}" destId="{EFF0D8EB-7C78-45E1-87F5-C9B42B8F23DB}" srcOrd="1" destOrd="0" presId="urn:microsoft.com/office/officeart/2005/8/layout/orgChart1"/>
    <dgm:cxn modelId="{D6DF045A-AAB9-4812-8280-A6A77DE9AD8A}" type="presOf" srcId="{9ACD29F8-F164-463C-9CBC-A7B54E96D17B}" destId="{05CC9DF6-6747-4B6B-B7FA-C36E4E8362E7}" srcOrd="0" destOrd="0" presId="urn:microsoft.com/office/officeart/2005/8/layout/orgChart1"/>
    <dgm:cxn modelId="{2AD7F07D-6B30-4F71-85E6-7EDEE9852B9C}" srcId="{131BF99B-5724-431F-BFA2-92D36CD40971}" destId="{F5C6BF28-E987-4029-BC5E-7FE5F6F7CFD8}" srcOrd="3" destOrd="0" parTransId="{AF17AC7B-0740-4CAA-924A-E004DC51A31E}" sibTransId="{F7F276AA-10FB-46BB-A06F-C7593CB91D18}"/>
    <dgm:cxn modelId="{D401BE9B-BFE6-434A-ABEF-FE5A90C73D87}" type="presOf" srcId="{B04B2531-20FA-4194-BD5A-10593420396A}" destId="{029B9618-54F1-4419-A0D4-944D18D9F5D6}" srcOrd="0" destOrd="0" presId="urn:microsoft.com/office/officeart/2005/8/layout/orgChart1"/>
    <dgm:cxn modelId="{F3385FF8-F183-426E-912F-59E0067169DC}" type="presParOf" srcId="{C3714C60-62AD-4A5A-99FB-ED5590BEF19B}" destId="{805918E3-CE99-482E-ADAB-4180C21A8078}" srcOrd="0" destOrd="0" presId="urn:microsoft.com/office/officeart/2005/8/layout/orgChart1"/>
    <dgm:cxn modelId="{C0D7C2B4-B577-4145-B484-E72EDA0217BB}" type="presParOf" srcId="{805918E3-CE99-482E-ADAB-4180C21A8078}" destId="{E14148A4-CE1E-4864-8DF5-CF005FC76DEB}" srcOrd="0" destOrd="0" presId="urn:microsoft.com/office/officeart/2005/8/layout/orgChart1"/>
    <dgm:cxn modelId="{77B8175A-9B98-4A55-98F5-566A5E349DA7}" type="presParOf" srcId="{E14148A4-CE1E-4864-8DF5-CF005FC76DEB}" destId="{A1DDBD53-2758-43F5-BE08-396784D5826E}" srcOrd="0" destOrd="0" presId="urn:microsoft.com/office/officeart/2005/8/layout/orgChart1"/>
    <dgm:cxn modelId="{E430AD55-9184-4020-9C6C-69AB77AC6EC7}" type="presParOf" srcId="{E14148A4-CE1E-4864-8DF5-CF005FC76DEB}" destId="{3A42CA98-E33E-4E08-801E-AA4B34134CB0}" srcOrd="1" destOrd="0" presId="urn:microsoft.com/office/officeart/2005/8/layout/orgChart1"/>
    <dgm:cxn modelId="{814CC894-ED1A-4B86-8CFC-F6979D91D048}" type="presParOf" srcId="{805918E3-CE99-482E-ADAB-4180C21A8078}" destId="{6D754A42-0909-497B-BCE0-EA35E35D0398}" srcOrd="1" destOrd="0" presId="urn:microsoft.com/office/officeart/2005/8/layout/orgChart1"/>
    <dgm:cxn modelId="{0A46A73C-C172-452E-AF2C-91EFE11243A5}" type="presParOf" srcId="{6D754A42-0909-497B-BCE0-EA35E35D0398}" destId="{E231F707-DE4A-42D4-A7FB-BE7A89E0825C}" srcOrd="0" destOrd="0" presId="urn:microsoft.com/office/officeart/2005/8/layout/orgChart1"/>
    <dgm:cxn modelId="{B29FDAC9-ABF2-4AC6-B790-31A88CEE3564}" type="presParOf" srcId="{6D754A42-0909-497B-BCE0-EA35E35D0398}" destId="{7F4BA302-6076-4BB7-BA81-F4DFAFCBFACF}" srcOrd="1" destOrd="0" presId="urn:microsoft.com/office/officeart/2005/8/layout/orgChart1"/>
    <dgm:cxn modelId="{A56A3B3B-ABE1-401F-9F77-E952BEEB92DA}" type="presParOf" srcId="{7F4BA302-6076-4BB7-BA81-F4DFAFCBFACF}" destId="{EAA0803E-EF78-4042-93F0-6EF9EB0BA29A}" srcOrd="0" destOrd="0" presId="urn:microsoft.com/office/officeart/2005/8/layout/orgChart1"/>
    <dgm:cxn modelId="{5BF3773D-A22A-4F5A-AA66-A31105FEEB6C}" type="presParOf" srcId="{EAA0803E-EF78-4042-93F0-6EF9EB0BA29A}" destId="{029B9618-54F1-4419-A0D4-944D18D9F5D6}" srcOrd="0" destOrd="0" presId="urn:microsoft.com/office/officeart/2005/8/layout/orgChart1"/>
    <dgm:cxn modelId="{D34D5C64-9637-4E18-93E8-B0CF95FF8CD3}" type="presParOf" srcId="{EAA0803E-EF78-4042-93F0-6EF9EB0BA29A}" destId="{EFF0D8EB-7C78-45E1-87F5-C9B42B8F23DB}" srcOrd="1" destOrd="0" presId="urn:microsoft.com/office/officeart/2005/8/layout/orgChart1"/>
    <dgm:cxn modelId="{531CF044-5CC2-45A4-8975-D018174806AF}" type="presParOf" srcId="{7F4BA302-6076-4BB7-BA81-F4DFAFCBFACF}" destId="{4B3B78FD-B9D1-488D-9FB4-DF32AFE89B96}" srcOrd="1" destOrd="0" presId="urn:microsoft.com/office/officeart/2005/8/layout/orgChart1"/>
    <dgm:cxn modelId="{ABCA3DB0-6FB4-4155-AC87-24E6F184BEE9}" type="presParOf" srcId="{7F4BA302-6076-4BB7-BA81-F4DFAFCBFACF}" destId="{F900898E-4B70-4DD1-BF4D-78EF8981B442}" srcOrd="2" destOrd="0" presId="urn:microsoft.com/office/officeart/2005/8/layout/orgChart1"/>
    <dgm:cxn modelId="{5BF098F5-2A6D-4AAA-96CA-BE1E22C1244E}" type="presParOf" srcId="{6D754A42-0909-497B-BCE0-EA35E35D0398}" destId="{399E0E92-E56D-4AA4-A949-EEDEF33CEA16}" srcOrd="2" destOrd="0" presId="urn:microsoft.com/office/officeart/2005/8/layout/orgChart1"/>
    <dgm:cxn modelId="{DA05F70A-382B-402E-BA83-EE150FD9A8EB}" type="presParOf" srcId="{6D754A42-0909-497B-BCE0-EA35E35D0398}" destId="{7E3EBA6A-2B8C-4277-B77B-547ED27C1DC4}" srcOrd="3" destOrd="0" presId="urn:microsoft.com/office/officeart/2005/8/layout/orgChart1"/>
    <dgm:cxn modelId="{6554BAC3-F01B-4314-B972-76F201595CE8}" type="presParOf" srcId="{7E3EBA6A-2B8C-4277-B77B-547ED27C1DC4}" destId="{185869D7-9769-4F3F-9947-DBB49A3433E7}" srcOrd="0" destOrd="0" presId="urn:microsoft.com/office/officeart/2005/8/layout/orgChart1"/>
    <dgm:cxn modelId="{6179A9BC-431A-46AA-AD02-21547BA13FF4}" type="presParOf" srcId="{185869D7-9769-4F3F-9947-DBB49A3433E7}" destId="{752ABC4C-39DF-49C4-B514-BA85DF61164C}" srcOrd="0" destOrd="0" presId="urn:microsoft.com/office/officeart/2005/8/layout/orgChart1"/>
    <dgm:cxn modelId="{4521E4DD-A267-4F6F-9682-C7BC61EEADD0}" type="presParOf" srcId="{185869D7-9769-4F3F-9947-DBB49A3433E7}" destId="{722372BA-9C58-4783-85FB-D0DD348871F7}" srcOrd="1" destOrd="0" presId="urn:microsoft.com/office/officeart/2005/8/layout/orgChart1"/>
    <dgm:cxn modelId="{59C31A40-9BA6-449B-B825-842521A509E7}" type="presParOf" srcId="{7E3EBA6A-2B8C-4277-B77B-547ED27C1DC4}" destId="{8CC09D11-F540-4FBD-8D6A-914A5C192C16}" srcOrd="1" destOrd="0" presId="urn:microsoft.com/office/officeart/2005/8/layout/orgChart1"/>
    <dgm:cxn modelId="{77929FEA-9227-4D25-AC5B-6680B1373936}" type="presParOf" srcId="{7E3EBA6A-2B8C-4277-B77B-547ED27C1DC4}" destId="{008A0867-90FF-432A-AD11-595FE65FAFA2}" srcOrd="2" destOrd="0" presId="urn:microsoft.com/office/officeart/2005/8/layout/orgChart1"/>
    <dgm:cxn modelId="{E821555F-3395-40BB-BFB9-267EB939ACD4}" type="presParOf" srcId="{6D754A42-0909-497B-BCE0-EA35E35D0398}" destId="{00BE666F-6D0F-4B29-8756-B885EB127385}" srcOrd="4" destOrd="0" presId="urn:microsoft.com/office/officeart/2005/8/layout/orgChart1"/>
    <dgm:cxn modelId="{A57498DE-166D-4E5A-A92F-CA5F5B88AF9D}" type="presParOf" srcId="{6D754A42-0909-497B-BCE0-EA35E35D0398}" destId="{20187EDC-2050-4EDF-9C60-159F794A5F56}" srcOrd="5" destOrd="0" presId="urn:microsoft.com/office/officeart/2005/8/layout/orgChart1"/>
    <dgm:cxn modelId="{EBB9B995-C464-4927-B73E-FE08D3D81A2C}" type="presParOf" srcId="{20187EDC-2050-4EDF-9C60-159F794A5F56}" destId="{3207E48A-152B-46D5-BBB9-77B38FE7F3A1}" srcOrd="0" destOrd="0" presId="urn:microsoft.com/office/officeart/2005/8/layout/orgChart1"/>
    <dgm:cxn modelId="{FE4BB5E5-E7F5-494F-BB43-C4A9EF9791F5}" type="presParOf" srcId="{3207E48A-152B-46D5-BBB9-77B38FE7F3A1}" destId="{537497F9-3F6A-40C4-964C-D0340B51563E}" srcOrd="0" destOrd="0" presId="urn:microsoft.com/office/officeart/2005/8/layout/orgChart1"/>
    <dgm:cxn modelId="{D79C44A9-7395-4A8A-BF31-753C40408E7B}" type="presParOf" srcId="{3207E48A-152B-46D5-BBB9-77B38FE7F3A1}" destId="{B5316248-633C-47D6-B35B-AD1A3A91DED0}" srcOrd="1" destOrd="0" presId="urn:microsoft.com/office/officeart/2005/8/layout/orgChart1"/>
    <dgm:cxn modelId="{C3CA8C4C-216E-4B32-9D97-EB837D3CB6C4}" type="presParOf" srcId="{20187EDC-2050-4EDF-9C60-159F794A5F56}" destId="{361B1E0A-9B94-4ED9-9265-8B252F26370C}" srcOrd="1" destOrd="0" presId="urn:microsoft.com/office/officeart/2005/8/layout/orgChart1"/>
    <dgm:cxn modelId="{F54B6408-19F2-4DE0-905A-122B97C60891}" type="presParOf" srcId="{20187EDC-2050-4EDF-9C60-159F794A5F56}" destId="{A53609FD-5E2A-424E-B992-92E159E58769}" srcOrd="2" destOrd="0" presId="urn:microsoft.com/office/officeart/2005/8/layout/orgChart1"/>
    <dgm:cxn modelId="{F64C5BCB-011B-4C71-BFAE-6BD4D6658242}" type="presParOf" srcId="{6D754A42-0909-497B-BCE0-EA35E35D0398}" destId="{CF9BB469-052E-466B-8A18-DC5C3A403F15}" srcOrd="6" destOrd="0" presId="urn:microsoft.com/office/officeart/2005/8/layout/orgChart1"/>
    <dgm:cxn modelId="{6F7E9367-C1C9-44B1-AAFC-45353D225338}" type="presParOf" srcId="{6D754A42-0909-497B-BCE0-EA35E35D0398}" destId="{D8CEBBD5-1607-44A1-8B55-701E3AB87038}" srcOrd="7" destOrd="0" presId="urn:microsoft.com/office/officeart/2005/8/layout/orgChart1"/>
    <dgm:cxn modelId="{1993AF9E-CFD2-4958-ADDF-7895CB8E1EE1}" type="presParOf" srcId="{D8CEBBD5-1607-44A1-8B55-701E3AB87038}" destId="{9DF5DCC6-ABFF-4567-ABAC-E6793800BAB2}" srcOrd="0" destOrd="0" presId="urn:microsoft.com/office/officeart/2005/8/layout/orgChart1"/>
    <dgm:cxn modelId="{93CB1277-D262-4768-BAD3-8BF32BC597F2}" type="presParOf" srcId="{9DF5DCC6-ABFF-4567-ABAC-E6793800BAB2}" destId="{CD762D28-D342-4088-A857-7A9622959F47}" srcOrd="0" destOrd="0" presId="urn:microsoft.com/office/officeart/2005/8/layout/orgChart1"/>
    <dgm:cxn modelId="{0E6C867F-477F-462B-8168-EF90BA0305DF}" type="presParOf" srcId="{9DF5DCC6-ABFF-4567-ABAC-E6793800BAB2}" destId="{92BDD916-9ABA-4F9D-BEFA-29F610CC72C5}" srcOrd="1" destOrd="0" presId="urn:microsoft.com/office/officeart/2005/8/layout/orgChart1"/>
    <dgm:cxn modelId="{CCE67576-8D1A-4C14-8825-609A8F6E5AAA}" type="presParOf" srcId="{D8CEBBD5-1607-44A1-8B55-701E3AB87038}" destId="{0002EB9B-112A-40C1-B2E8-0F2F5CBAB744}" srcOrd="1" destOrd="0" presId="urn:microsoft.com/office/officeart/2005/8/layout/orgChart1"/>
    <dgm:cxn modelId="{5CA02F9D-F927-4C95-90BC-313357C1940C}" type="presParOf" srcId="{D8CEBBD5-1607-44A1-8B55-701E3AB87038}" destId="{B33D56EA-8273-4C5B-A643-42512664C6F9}" srcOrd="2" destOrd="0" presId="urn:microsoft.com/office/officeart/2005/8/layout/orgChart1"/>
    <dgm:cxn modelId="{62F5B492-1665-4841-AE43-B6DC8E65783A}" type="presParOf" srcId="{6D754A42-0909-497B-BCE0-EA35E35D0398}" destId="{1020D388-93E8-4198-B345-4D9CBF529D0B}" srcOrd="8" destOrd="0" presId="urn:microsoft.com/office/officeart/2005/8/layout/orgChart1"/>
    <dgm:cxn modelId="{6E461E87-A42D-4489-ADE1-F3FB1D925B06}" type="presParOf" srcId="{6D754A42-0909-497B-BCE0-EA35E35D0398}" destId="{504C2EC6-72B3-4EFD-A01C-10F365891EDF}" srcOrd="9" destOrd="0" presId="urn:microsoft.com/office/officeart/2005/8/layout/orgChart1"/>
    <dgm:cxn modelId="{06A5206A-480D-44EA-8069-AF0CF42E6A46}" type="presParOf" srcId="{504C2EC6-72B3-4EFD-A01C-10F365891EDF}" destId="{E7DE6906-D2BE-45E8-9560-BD17216EE905}" srcOrd="0" destOrd="0" presId="urn:microsoft.com/office/officeart/2005/8/layout/orgChart1"/>
    <dgm:cxn modelId="{5D53B8D8-CC0E-40E7-B5A9-50DCDDD1A656}" type="presParOf" srcId="{E7DE6906-D2BE-45E8-9560-BD17216EE905}" destId="{8A0560BD-A3DC-4D4D-B834-388719AB9477}" srcOrd="0" destOrd="0" presId="urn:microsoft.com/office/officeart/2005/8/layout/orgChart1"/>
    <dgm:cxn modelId="{EFB67E64-5E78-4425-B897-2D83B1A38994}" type="presParOf" srcId="{E7DE6906-D2BE-45E8-9560-BD17216EE905}" destId="{97C7A5CC-D12F-431D-A3DF-DAABD30309B3}" srcOrd="1" destOrd="0" presId="urn:microsoft.com/office/officeart/2005/8/layout/orgChart1"/>
    <dgm:cxn modelId="{E499DFDF-5223-4C4E-B29B-34C6D5F9FF78}" type="presParOf" srcId="{504C2EC6-72B3-4EFD-A01C-10F365891EDF}" destId="{7BAE0DAC-3757-4085-AB01-682ACD349243}" srcOrd="1" destOrd="0" presId="urn:microsoft.com/office/officeart/2005/8/layout/orgChart1"/>
    <dgm:cxn modelId="{088E00FD-6DD7-4202-9CD9-D3B311FEB238}" type="presParOf" srcId="{504C2EC6-72B3-4EFD-A01C-10F365891EDF}" destId="{9F7BEA75-38F2-405B-B045-B69B650CC3D5}" srcOrd="2" destOrd="0" presId="urn:microsoft.com/office/officeart/2005/8/layout/orgChart1"/>
    <dgm:cxn modelId="{288DAF1A-8B6E-49F1-8C38-AEC39A9F402B}" type="presParOf" srcId="{6D754A42-0909-497B-BCE0-EA35E35D0398}" destId="{A11CC9C7-6E21-42B0-BD49-E92C65FAF1E0}" srcOrd="10" destOrd="0" presId="urn:microsoft.com/office/officeart/2005/8/layout/orgChart1"/>
    <dgm:cxn modelId="{37061EE9-26F9-4E40-90A4-FF5717DCDD39}" type="presParOf" srcId="{6D754A42-0909-497B-BCE0-EA35E35D0398}" destId="{A5B2C484-7356-4EDD-B9D3-1112266E8A6F}" srcOrd="11" destOrd="0" presId="urn:microsoft.com/office/officeart/2005/8/layout/orgChart1"/>
    <dgm:cxn modelId="{34A9D049-DA8D-4461-9214-BF5FB7CE1791}" type="presParOf" srcId="{A5B2C484-7356-4EDD-B9D3-1112266E8A6F}" destId="{B5B0D28A-112F-4AEF-9C54-B8753AA9E28C}" srcOrd="0" destOrd="0" presId="urn:microsoft.com/office/officeart/2005/8/layout/orgChart1"/>
    <dgm:cxn modelId="{980E2303-87BF-4D00-9BAA-277536D9474D}" type="presParOf" srcId="{B5B0D28A-112F-4AEF-9C54-B8753AA9E28C}" destId="{26E065BC-1E09-44D3-A63E-0CFDF1C108AF}" srcOrd="0" destOrd="0" presId="urn:microsoft.com/office/officeart/2005/8/layout/orgChart1"/>
    <dgm:cxn modelId="{68A0F388-871B-49FB-9243-AF4987A5BFC8}" type="presParOf" srcId="{B5B0D28A-112F-4AEF-9C54-B8753AA9E28C}" destId="{62849BFA-1337-4C6C-88F7-ED3D96B8B3DE}" srcOrd="1" destOrd="0" presId="urn:microsoft.com/office/officeart/2005/8/layout/orgChart1"/>
    <dgm:cxn modelId="{9E4A7D5D-3F0A-4B1E-857C-1D6BE3064C5B}" type="presParOf" srcId="{A5B2C484-7356-4EDD-B9D3-1112266E8A6F}" destId="{181FC0AA-0126-48CD-A7BE-3E194663BDD5}" srcOrd="1" destOrd="0" presId="urn:microsoft.com/office/officeart/2005/8/layout/orgChart1"/>
    <dgm:cxn modelId="{E55881EC-84BF-4B5E-AEF4-CDB1CE59CEC6}" type="presParOf" srcId="{A5B2C484-7356-4EDD-B9D3-1112266E8A6F}" destId="{BFB40FCA-4748-4096-8071-790A19AD4CF7}" srcOrd="2" destOrd="0" presId="urn:microsoft.com/office/officeart/2005/8/layout/orgChart1"/>
    <dgm:cxn modelId="{C07BC107-3BCF-4F46-A60E-E06E19993B3A}" type="presParOf" srcId="{6D754A42-0909-497B-BCE0-EA35E35D0398}" destId="{6317F795-3FB6-4D75-AF9A-10B0CA742E40}" srcOrd="12" destOrd="0" presId="urn:microsoft.com/office/officeart/2005/8/layout/orgChart1"/>
    <dgm:cxn modelId="{16FDBDF9-E198-45E4-88A1-58FB43C907E5}" type="presParOf" srcId="{6D754A42-0909-497B-BCE0-EA35E35D0398}" destId="{6C5DFF7F-05D4-48C7-BA79-C0FA6157D003}" srcOrd="13" destOrd="0" presId="urn:microsoft.com/office/officeart/2005/8/layout/orgChart1"/>
    <dgm:cxn modelId="{D6788233-9E54-4A24-A946-D55F3AF8C746}" type="presParOf" srcId="{6C5DFF7F-05D4-48C7-BA79-C0FA6157D003}" destId="{B27A80D7-ABED-4F0C-AA84-5D59B5518C4F}" srcOrd="0" destOrd="0" presId="urn:microsoft.com/office/officeart/2005/8/layout/orgChart1"/>
    <dgm:cxn modelId="{4CFEC624-C4B3-4D2E-9026-E5255ED5057E}" type="presParOf" srcId="{B27A80D7-ABED-4F0C-AA84-5D59B5518C4F}" destId="{533D3274-F0E6-4ED0-8876-78183A584CD4}" srcOrd="0" destOrd="0" presId="urn:microsoft.com/office/officeart/2005/8/layout/orgChart1"/>
    <dgm:cxn modelId="{64012AB4-833A-413E-B639-5BA4872DE39B}" type="presParOf" srcId="{B27A80D7-ABED-4F0C-AA84-5D59B5518C4F}" destId="{F01ADFA5-3CF8-4BF7-B208-2AD0F58FF006}" srcOrd="1" destOrd="0" presId="urn:microsoft.com/office/officeart/2005/8/layout/orgChart1"/>
    <dgm:cxn modelId="{F0D273EF-ADC8-4330-B7F0-070B5E7FDBD8}" type="presParOf" srcId="{6C5DFF7F-05D4-48C7-BA79-C0FA6157D003}" destId="{D141F96D-0A77-4363-A081-381BF5664E2B}" srcOrd="1" destOrd="0" presId="urn:microsoft.com/office/officeart/2005/8/layout/orgChart1"/>
    <dgm:cxn modelId="{70326C9F-7C49-44D2-AFBC-5C8A6E7652FF}" type="presParOf" srcId="{6C5DFF7F-05D4-48C7-BA79-C0FA6157D003}" destId="{045E4E11-F902-4BBC-B26D-53C526B18C9E}" srcOrd="2" destOrd="0" presId="urn:microsoft.com/office/officeart/2005/8/layout/orgChart1"/>
    <dgm:cxn modelId="{DA28497B-9B9A-4466-8628-3B163DFB5228}" type="presParOf" srcId="{6D754A42-0909-497B-BCE0-EA35E35D0398}" destId="{05CC9DF6-6747-4B6B-B7FA-C36E4E8362E7}" srcOrd="14" destOrd="0" presId="urn:microsoft.com/office/officeart/2005/8/layout/orgChart1"/>
    <dgm:cxn modelId="{DACBA316-2E37-4F9D-8926-2616ABDCF8E2}" type="presParOf" srcId="{6D754A42-0909-497B-BCE0-EA35E35D0398}" destId="{3DB702BD-95A6-4D0F-AAE4-E01628A903EF}" srcOrd="15" destOrd="0" presId="urn:microsoft.com/office/officeart/2005/8/layout/orgChart1"/>
    <dgm:cxn modelId="{C48C17F7-7FDF-4543-967C-00538A448CD7}" type="presParOf" srcId="{3DB702BD-95A6-4D0F-AAE4-E01628A903EF}" destId="{AD1FE2C2-61B7-4D18-98D9-E7A9A116BE8D}" srcOrd="0" destOrd="0" presId="urn:microsoft.com/office/officeart/2005/8/layout/orgChart1"/>
    <dgm:cxn modelId="{43A09B09-AF66-477E-BA98-505DB3B32CAC}" type="presParOf" srcId="{AD1FE2C2-61B7-4D18-98D9-E7A9A116BE8D}" destId="{09570B87-4328-4DD2-9E09-4F788304A05A}" srcOrd="0" destOrd="0" presId="urn:microsoft.com/office/officeart/2005/8/layout/orgChart1"/>
    <dgm:cxn modelId="{1C9EA44A-7FA2-4D10-908E-72199A9F534B}" type="presParOf" srcId="{AD1FE2C2-61B7-4D18-98D9-E7A9A116BE8D}" destId="{39EAFB14-B908-4730-9CB5-7AC0F2EFE246}" srcOrd="1" destOrd="0" presId="urn:microsoft.com/office/officeart/2005/8/layout/orgChart1"/>
    <dgm:cxn modelId="{E81EBD0B-B670-4D22-8FAD-728DCC335DA4}" type="presParOf" srcId="{3DB702BD-95A6-4D0F-AAE4-E01628A903EF}" destId="{FF633038-4C99-4666-BB9B-0771A83640BD}" srcOrd="1" destOrd="0" presId="urn:microsoft.com/office/officeart/2005/8/layout/orgChart1"/>
    <dgm:cxn modelId="{A43BAE21-70A2-495C-BDE7-9B2FE7EE6533}" type="presParOf" srcId="{3DB702BD-95A6-4D0F-AAE4-E01628A903EF}" destId="{CFFEC2AF-F863-4DDF-A14C-FA2253EC0964}" srcOrd="2" destOrd="0" presId="urn:microsoft.com/office/officeart/2005/8/layout/orgChart1"/>
    <dgm:cxn modelId="{B942E039-B9F8-4C86-8195-5585D31FA1CE}" type="presParOf" srcId="{805918E3-CE99-482E-ADAB-4180C21A8078}" destId="{4EDBCDEB-A73A-47AC-99DA-91C9542EE05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8BC3CF-FD1D-4B80-A106-EA4A8E5F1428}" type="doc">
      <dgm:prSet loTypeId="urn:microsoft.com/office/officeart/2005/8/layout/radial6" loCatId="cycle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th-TH"/>
        </a:p>
      </dgm:t>
    </dgm:pt>
    <dgm:pt modelId="{979F0408-3766-4496-97C2-8A42CB53793F}">
      <dgm:prSet phldrT="[ข้อความ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th-TH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rPr>
            <a:t>รพ.บ้านธิ</a:t>
          </a:r>
          <a:endParaRPr lang="th-TH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gm:t>
    </dgm:pt>
    <dgm:pt modelId="{D43C5A51-A623-4F5E-A712-5E08DF2B039F}" type="parTrans" cxnId="{5E653E0C-1C9C-4352-94DE-A99D636E159E}">
      <dgm:prSet/>
      <dgm:spPr/>
      <dgm:t>
        <a:bodyPr/>
        <a:lstStyle/>
        <a:p>
          <a:endParaRPr lang="th-TH" sz="2000" b="1">
            <a:latin typeface="TH Sarabun New" pitchFamily="34" charset="-34"/>
            <a:cs typeface="TH Sarabun New" pitchFamily="34" charset="-34"/>
          </a:endParaRPr>
        </a:p>
      </dgm:t>
    </dgm:pt>
    <dgm:pt modelId="{25574C15-8F46-43A5-9950-5B4186F9B24A}" type="sibTrans" cxnId="{5E653E0C-1C9C-4352-94DE-A99D636E159E}">
      <dgm:prSet/>
      <dgm:spPr/>
      <dgm:t>
        <a:bodyPr/>
        <a:lstStyle/>
        <a:p>
          <a:endParaRPr lang="th-TH" sz="2000" b="1">
            <a:latin typeface="TH Sarabun New" pitchFamily="34" charset="-34"/>
            <a:cs typeface="TH Sarabun New" pitchFamily="34" charset="-34"/>
          </a:endParaRPr>
        </a:p>
      </dgm:t>
    </dgm:pt>
    <dgm:pt modelId="{217D2283-0C66-48C9-A6B7-3206BE2B2F77}">
      <dgm:prSet phldrT="[ข้อความ]" custT="1"/>
      <dgm:spPr>
        <a:solidFill>
          <a:srgbClr val="FFFF00"/>
        </a:solidFill>
      </dgm:spPr>
      <dgm:t>
        <a:bodyPr/>
        <a:lstStyle/>
        <a:p>
          <a:r>
            <a:rPr lang="th-TH" sz="1600" b="1" dirty="0" smtClean="0">
              <a:latin typeface="Angsana New" pitchFamily="18" charset="-34"/>
              <a:cs typeface="Angsana New" pitchFamily="18" charset="-34"/>
            </a:rPr>
            <a:t>บริหารจัดการ</a:t>
          </a:r>
          <a:endParaRPr lang="th-TH" sz="1600" b="1" dirty="0">
            <a:latin typeface="Angsana New" pitchFamily="18" charset="-34"/>
            <a:cs typeface="Angsana New" pitchFamily="18" charset="-34"/>
          </a:endParaRPr>
        </a:p>
      </dgm:t>
    </dgm:pt>
    <dgm:pt modelId="{316E2716-E6F5-451F-A4FE-A2CB87AA11D0}" type="parTrans" cxnId="{6D2635C1-3F3E-4BB1-A54A-5B8CC1AEFCD3}">
      <dgm:prSet/>
      <dgm:spPr/>
      <dgm:t>
        <a:bodyPr/>
        <a:lstStyle/>
        <a:p>
          <a:endParaRPr lang="th-TH" sz="2000" b="1">
            <a:latin typeface="TH Sarabun New" pitchFamily="34" charset="-34"/>
            <a:cs typeface="TH Sarabun New" pitchFamily="34" charset="-34"/>
          </a:endParaRPr>
        </a:p>
      </dgm:t>
    </dgm:pt>
    <dgm:pt modelId="{CB2C794A-2CB9-4DAF-A5AB-ED7F4575EAC2}" type="sibTrans" cxnId="{6D2635C1-3F3E-4BB1-A54A-5B8CC1AEFCD3}">
      <dgm:prSet/>
      <dgm:spPr/>
      <dgm:t>
        <a:bodyPr/>
        <a:lstStyle/>
        <a:p>
          <a:endParaRPr lang="th-TH" sz="2000" b="1">
            <a:latin typeface="TH Sarabun New" pitchFamily="34" charset="-34"/>
            <a:cs typeface="TH Sarabun New" pitchFamily="34" charset="-34"/>
          </a:endParaRPr>
        </a:p>
      </dgm:t>
    </dgm:pt>
    <dgm:pt modelId="{AC2D81A9-AD9C-4215-8B82-3828BB8D0CA2}">
      <dgm:prSet phldrT="[ข้อความ]" custT="1"/>
      <dgm:spPr>
        <a:solidFill>
          <a:schemeClr val="accent1">
            <a:lumMod val="90000"/>
          </a:schemeClr>
        </a:solidFill>
      </dgm:spPr>
      <dgm:t>
        <a:bodyPr/>
        <a:lstStyle/>
        <a:p>
          <a:r>
            <a:rPr lang="th-TH" sz="1400" b="1" dirty="0" smtClean="0">
              <a:latin typeface="Angsana New" pitchFamily="18" charset="-34"/>
              <a:cs typeface="Angsana New" pitchFamily="18" charset="-34"/>
            </a:rPr>
            <a:t>วิสัยทัศน์</a:t>
          </a:r>
        </a:p>
        <a:p>
          <a:r>
            <a:rPr lang="en-US" sz="1400" b="1" dirty="0" smtClean="0">
              <a:latin typeface="Angsana New" pitchFamily="18" charset="-34"/>
              <a:cs typeface="Angsana New" pitchFamily="18" charset="-34"/>
            </a:rPr>
            <a:t>Core competency</a:t>
          </a:r>
          <a:endParaRPr lang="th-TH" sz="1400" b="1" dirty="0">
            <a:latin typeface="Angsana New" pitchFamily="18" charset="-34"/>
            <a:cs typeface="Angsana New" pitchFamily="18" charset="-34"/>
          </a:endParaRPr>
        </a:p>
      </dgm:t>
    </dgm:pt>
    <dgm:pt modelId="{DB6D1713-995A-4121-B429-1E313F6821EF}" type="parTrans" cxnId="{23079733-01DF-4136-BD0D-61F0FA212FE6}">
      <dgm:prSet/>
      <dgm:spPr/>
      <dgm:t>
        <a:bodyPr/>
        <a:lstStyle/>
        <a:p>
          <a:endParaRPr lang="th-TH" sz="2000" b="1">
            <a:latin typeface="TH Sarabun New" pitchFamily="34" charset="-34"/>
            <a:cs typeface="TH Sarabun New" pitchFamily="34" charset="-34"/>
          </a:endParaRPr>
        </a:p>
      </dgm:t>
    </dgm:pt>
    <dgm:pt modelId="{FED79FBB-2091-4203-A189-A549CF662350}" type="sibTrans" cxnId="{23079733-01DF-4136-BD0D-61F0FA212FE6}">
      <dgm:prSet/>
      <dgm:spPr/>
      <dgm:t>
        <a:bodyPr/>
        <a:lstStyle/>
        <a:p>
          <a:endParaRPr lang="th-TH" sz="2000" b="1">
            <a:latin typeface="TH Sarabun New" pitchFamily="34" charset="-34"/>
            <a:cs typeface="TH Sarabun New" pitchFamily="34" charset="-34"/>
          </a:endParaRPr>
        </a:p>
      </dgm:t>
    </dgm:pt>
    <dgm:pt modelId="{CF5255B7-70D2-4966-9B43-9E1C8F2547D4}">
      <dgm:prSet phldrT="[ข้อความ]" custT="1"/>
      <dgm:spPr>
        <a:solidFill>
          <a:srgbClr val="00B0F0"/>
        </a:solidFill>
      </dgm:spPr>
      <dgm:t>
        <a:bodyPr/>
        <a:lstStyle/>
        <a:p>
          <a:r>
            <a:rPr lang="en-US" sz="1800" b="1" dirty="0" smtClean="0">
              <a:latin typeface="Angsana New" pitchFamily="18" charset="-34"/>
              <a:cs typeface="Angsana New" pitchFamily="18" charset="-34"/>
            </a:rPr>
            <a:t>IM/IT</a:t>
          </a:r>
          <a:endParaRPr lang="th-TH" sz="1800" b="1" dirty="0">
            <a:latin typeface="Angsana New" pitchFamily="18" charset="-34"/>
            <a:cs typeface="Angsana New" pitchFamily="18" charset="-34"/>
          </a:endParaRPr>
        </a:p>
      </dgm:t>
    </dgm:pt>
    <dgm:pt modelId="{A53AB2AC-A52F-49E5-B0B8-BFFED0DDCB7A}" type="parTrans" cxnId="{BCCA88A4-41B0-430C-99DA-014C929F19B5}">
      <dgm:prSet/>
      <dgm:spPr/>
      <dgm:t>
        <a:bodyPr/>
        <a:lstStyle/>
        <a:p>
          <a:endParaRPr lang="th-TH" sz="2000" b="1">
            <a:latin typeface="TH Sarabun New" pitchFamily="34" charset="-34"/>
            <a:cs typeface="TH Sarabun New" pitchFamily="34" charset="-34"/>
          </a:endParaRPr>
        </a:p>
      </dgm:t>
    </dgm:pt>
    <dgm:pt modelId="{0B4D272D-5908-4BB3-9A00-C42D1AFB4BAA}" type="sibTrans" cxnId="{BCCA88A4-41B0-430C-99DA-014C929F19B5}">
      <dgm:prSet/>
      <dgm:spPr/>
      <dgm:t>
        <a:bodyPr/>
        <a:lstStyle/>
        <a:p>
          <a:endParaRPr lang="th-TH" sz="2000" b="1">
            <a:latin typeface="TH Sarabun New" pitchFamily="34" charset="-34"/>
            <a:cs typeface="TH Sarabun New" pitchFamily="34" charset="-34"/>
          </a:endParaRPr>
        </a:p>
      </dgm:t>
    </dgm:pt>
    <dgm:pt modelId="{0CEDF850-ADF1-4C79-BC5A-F5808634CCDF}">
      <dgm:prSet phldrT="[ข้อความ]" custT="1"/>
      <dgm:spPr>
        <a:solidFill>
          <a:srgbClr val="14C629"/>
        </a:solidFill>
      </dgm:spPr>
      <dgm:t>
        <a:bodyPr/>
        <a:lstStyle/>
        <a:p>
          <a:r>
            <a:rPr lang="en-US" sz="1800" b="1" dirty="0" smtClean="0">
              <a:latin typeface="Angsana New" pitchFamily="18" charset="-34"/>
              <a:cs typeface="Angsana New" pitchFamily="18" charset="-34"/>
            </a:rPr>
            <a:t>HR</a:t>
          </a:r>
          <a:endParaRPr lang="th-TH" sz="1800" b="1" dirty="0">
            <a:latin typeface="Angsana New" pitchFamily="18" charset="-34"/>
            <a:cs typeface="Angsana New" pitchFamily="18" charset="-34"/>
          </a:endParaRPr>
        </a:p>
      </dgm:t>
    </dgm:pt>
    <dgm:pt modelId="{3E2244E1-FA0E-4FBA-B889-674BE2274BC4}" type="parTrans" cxnId="{DF408287-06A3-49D5-B42B-D5A52FE33CCA}">
      <dgm:prSet/>
      <dgm:spPr/>
      <dgm:t>
        <a:bodyPr/>
        <a:lstStyle/>
        <a:p>
          <a:endParaRPr lang="th-TH" sz="2000" b="1">
            <a:latin typeface="TH Sarabun New" pitchFamily="34" charset="-34"/>
            <a:cs typeface="TH Sarabun New" pitchFamily="34" charset="-34"/>
          </a:endParaRPr>
        </a:p>
      </dgm:t>
    </dgm:pt>
    <dgm:pt modelId="{8016601A-0B88-4B61-B507-A83812F1D1C6}" type="sibTrans" cxnId="{DF408287-06A3-49D5-B42B-D5A52FE33CCA}">
      <dgm:prSet/>
      <dgm:spPr/>
      <dgm:t>
        <a:bodyPr/>
        <a:lstStyle/>
        <a:p>
          <a:endParaRPr lang="th-TH" sz="2000" b="1">
            <a:latin typeface="TH Sarabun New" pitchFamily="34" charset="-34"/>
            <a:cs typeface="TH Sarabun New" pitchFamily="34" charset="-34"/>
          </a:endParaRPr>
        </a:p>
      </dgm:t>
    </dgm:pt>
    <dgm:pt modelId="{2E8EC417-AC6F-40B9-9C74-34F07C91E7A8}" type="pres">
      <dgm:prSet presAssocID="{4F8BC3CF-FD1D-4B80-A106-EA4A8E5F142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2785BF1D-41F2-4C2E-ABA0-08498C3D7689}" type="pres">
      <dgm:prSet presAssocID="{979F0408-3766-4496-97C2-8A42CB53793F}" presName="centerShape" presStyleLbl="node0" presStyleIdx="0" presStyleCnt="1"/>
      <dgm:spPr/>
      <dgm:t>
        <a:bodyPr/>
        <a:lstStyle/>
        <a:p>
          <a:endParaRPr lang="th-TH"/>
        </a:p>
      </dgm:t>
    </dgm:pt>
    <dgm:pt modelId="{0FBB5F68-F53D-429C-AAFF-5C4AFA69800E}" type="pres">
      <dgm:prSet presAssocID="{217D2283-0C66-48C9-A6B7-3206BE2B2F77}" presName="node" presStyleLbl="node1" presStyleIdx="0" presStyleCnt="4" custScaleX="12244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CA38FC5-B779-4CDE-9CD1-9DFBDD0554D6}" type="pres">
      <dgm:prSet presAssocID="{217D2283-0C66-48C9-A6B7-3206BE2B2F77}" presName="dummy" presStyleCnt="0"/>
      <dgm:spPr/>
      <dgm:t>
        <a:bodyPr/>
        <a:lstStyle/>
        <a:p>
          <a:endParaRPr lang="th-TH"/>
        </a:p>
      </dgm:t>
    </dgm:pt>
    <dgm:pt modelId="{89625E85-2A6B-41E6-BA14-81CCFE6EBE6E}" type="pres">
      <dgm:prSet presAssocID="{CB2C794A-2CB9-4DAF-A5AB-ED7F4575EAC2}" presName="sibTrans" presStyleLbl="sibTrans2D1" presStyleIdx="0" presStyleCnt="4"/>
      <dgm:spPr/>
      <dgm:t>
        <a:bodyPr/>
        <a:lstStyle/>
        <a:p>
          <a:endParaRPr lang="th-TH"/>
        </a:p>
      </dgm:t>
    </dgm:pt>
    <dgm:pt modelId="{05FE54A2-4826-4A0A-A39E-B3530CBB9C19}" type="pres">
      <dgm:prSet presAssocID="{AC2D81A9-AD9C-4215-8B82-3828BB8D0CA2}" presName="node" presStyleLbl="node1" presStyleIdx="1" presStyleCnt="4" custScaleX="153740" custScaleY="141982" custRadScaleRad="101621" custRadScaleInc="-182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469CEFB-52E5-4FB4-9871-D24F77E61252}" type="pres">
      <dgm:prSet presAssocID="{AC2D81A9-AD9C-4215-8B82-3828BB8D0CA2}" presName="dummy" presStyleCnt="0"/>
      <dgm:spPr/>
      <dgm:t>
        <a:bodyPr/>
        <a:lstStyle/>
        <a:p>
          <a:endParaRPr lang="th-TH"/>
        </a:p>
      </dgm:t>
    </dgm:pt>
    <dgm:pt modelId="{0C04CB45-B697-4BA2-80DF-20D0FF38FAB6}" type="pres">
      <dgm:prSet presAssocID="{FED79FBB-2091-4203-A189-A549CF662350}" presName="sibTrans" presStyleLbl="sibTrans2D1" presStyleIdx="1" presStyleCnt="4"/>
      <dgm:spPr/>
      <dgm:t>
        <a:bodyPr/>
        <a:lstStyle/>
        <a:p>
          <a:endParaRPr lang="th-TH"/>
        </a:p>
      </dgm:t>
    </dgm:pt>
    <dgm:pt modelId="{075D89AE-9E13-459A-AAC1-7FC0B2413BF1}" type="pres">
      <dgm:prSet presAssocID="{CF5255B7-70D2-4966-9B43-9E1C8F2547D4}" presName="node" presStyleLbl="node1" presStyleIdx="2" presStyleCnt="4" custScaleX="119418" custScaleY="9339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CBA0CCB-2C56-49E4-AF8A-18ABDEC52C26}" type="pres">
      <dgm:prSet presAssocID="{CF5255B7-70D2-4966-9B43-9E1C8F2547D4}" presName="dummy" presStyleCnt="0"/>
      <dgm:spPr/>
      <dgm:t>
        <a:bodyPr/>
        <a:lstStyle/>
        <a:p>
          <a:endParaRPr lang="th-TH"/>
        </a:p>
      </dgm:t>
    </dgm:pt>
    <dgm:pt modelId="{41A9FE3E-1313-4CC2-8661-9344BE249893}" type="pres">
      <dgm:prSet presAssocID="{0B4D272D-5908-4BB3-9A00-C42D1AFB4BAA}" presName="sibTrans" presStyleLbl="sibTrans2D1" presStyleIdx="2" presStyleCnt="4"/>
      <dgm:spPr/>
      <dgm:t>
        <a:bodyPr/>
        <a:lstStyle/>
        <a:p>
          <a:endParaRPr lang="th-TH"/>
        </a:p>
      </dgm:t>
    </dgm:pt>
    <dgm:pt modelId="{19C066BE-1C72-47DD-9707-2FF0507532E2}" type="pres">
      <dgm:prSet presAssocID="{0CEDF850-ADF1-4C79-BC5A-F5808634CCDF}" presName="node" presStyleLbl="node1" presStyleIdx="3" presStyleCnt="4" custScaleX="119836" custScaleY="11047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794F8CE-765F-4878-89A6-ECDFE3C242E2}" type="pres">
      <dgm:prSet presAssocID="{0CEDF850-ADF1-4C79-BC5A-F5808634CCDF}" presName="dummy" presStyleCnt="0"/>
      <dgm:spPr/>
      <dgm:t>
        <a:bodyPr/>
        <a:lstStyle/>
        <a:p>
          <a:endParaRPr lang="th-TH"/>
        </a:p>
      </dgm:t>
    </dgm:pt>
    <dgm:pt modelId="{9056E7A0-6497-41F7-B27E-942FC3DBB7F6}" type="pres">
      <dgm:prSet presAssocID="{8016601A-0B88-4B61-B507-A83812F1D1C6}" presName="sibTrans" presStyleLbl="sibTrans2D1" presStyleIdx="3" presStyleCnt="4"/>
      <dgm:spPr/>
      <dgm:t>
        <a:bodyPr/>
        <a:lstStyle/>
        <a:p>
          <a:endParaRPr lang="th-TH"/>
        </a:p>
      </dgm:t>
    </dgm:pt>
  </dgm:ptLst>
  <dgm:cxnLst>
    <dgm:cxn modelId="{028427D6-5081-47CC-983A-531E50337E59}" type="presOf" srcId="{8016601A-0B88-4B61-B507-A83812F1D1C6}" destId="{9056E7A0-6497-41F7-B27E-942FC3DBB7F6}" srcOrd="0" destOrd="0" presId="urn:microsoft.com/office/officeart/2005/8/layout/radial6"/>
    <dgm:cxn modelId="{9504A1AC-390A-48AD-AB3F-1B97AD76A20D}" type="presOf" srcId="{979F0408-3766-4496-97C2-8A42CB53793F}" destId="{2785BF1D-41F2-4C2E-ABA0-08498C3D7689}" srcOrd="0" destOrd="0" presId="urn:microsoft.com/office/officeart/2005/8/layout/radial6"/>
    <dgm:cxn modelId="{732DE707-E573-4C91-9658-74041DDCCCC8}" type="presOf" srcId="{0B4D272D-5908-4BB3-9A00-C42D1AFB4BAA}" destId="{41A9FE3E-1313-4CC2-8661-9344BE249893}" srcOrd="0" destOrd="0" presId="urn:microsoft.com/office/officeart/2005/8/layout/radial6"/>
    <dgm:cxn modelId="{09D8ADA8-62AD-4432-8AB1-E823B3CC3EDE}" type="presOf" srcId="{AC2D81A9-AD9C-4215-8B82-3828BB8D0CA2}" destId="{05FE54A2-4826-4A0A-A39E-B3530CBB9C19}" srcOrd="0" destOrd="0" presId="urn:microsoft.com/office/officeart/2005/8/layout/radial6"/>
    <dgm:cxn modelId="{6D2635C1-3F3E-4BB1-A54A-5B8CC1AEFCD3}" srcId="{979F0408-3766-4496-97C2-8A42CB53793F}" destId="{217D2283-0C66-48C9-A6B7-3206BE2B2F77}" srcOrd="0" destOrd="0" parTransId="{316E2716-E6F5-451F-A4FE-A2CB87AA11D0}" sibTransId="{CB2C794A-2CB9-4DAF-A5AB-ED7F4575EAC2}"/>
    <dgm:cxn modelId="{BCCA88A4-41B0-430C-99DA-014C929F19B5}" srcId="{979F0408-3766-4496-97C2-8A42CB53793F}" destId="{CF5255B7-70D2-4966-9B43-9E1C8F2547D4}" srcOrd="2" destOrd="0" parTransId="{A53AB2AC-A52F-49E5-B0B8-BFFED0DDCB7A}" sibTransId="{0B4D272D-5908-4BB3-9A00-C42D1AFB4BAA}"/>
    <dgm:cxn modelId="{23079733-01DF-4136-BD0D-61F0FA212FE6}" srcId="{979F0408-3766-4496-97C2-8A42CB53793F}" destId="{AC2D81A9-AD9C-4215-8B82-3828BB8D0CA2}" srcOrd="1" destOrd="0" parTransId="{DB6D1713-995A-4121-B429-1E313F6821EF}" sibTransId="{FED79FBB-2091-4203-A189-A549CF662350}"/>
    <dgm:cxn modelId="{5E653E0C-1C9C-4352-94DE-A99D636E159E}" srcId="{4F8BC3CF-FD1D-4B80-A106-EA4A8E5F1428}" destId="{979F0408-3766-4496-97C2-8A42CB53793F}" srcOrd="0" destOrd="0" parTransId="{D43C5A51-A623-4F5E-A712-5E08DF2B039F}" sibTransId="{25574C15-8F46-43A5-9950-5B4186F9B24A}"/>
    <dgm:cxn modelId="{7FA82730-7432-416B-A5C0-D21D2F336D24}" type="presOf" srcId="{CF5255B7-70D2-4966-9B43-9E1C8F2547D4}" destId="{075D89AE-9E13-459A-AAC1-7FC0B2413BF1}" srcOrd="0" destOrd="0" presId="urn:microsoft.com/office/officeart/2005/8/layout/radial6"/>
    <dgm:cxn modelId="{A64F8B0E-4179-46C5-B03F-2DC3FAACF050}" type="presOf" srcId="{0CEDF850-ADF1-4C79-BC5A-F5808634CCDF}" destId="{19C066BE-1C72-47DD-9707-2FF0507532E2}" srcOrd="0" destOrd="0" presId="urn:microsoft.com/office/officeart/2005/8/layout/radial6"/>
    <dgm:cxn modelId="{5CADAE45-5195-406B-ACEB-6FE0BFB121A0}" type="presOf" srcId="{217D2283-0C66-48C9-A6B7-3206BE2B2F77}" destId="{0FBB5F68-F53D-429C-AAFF-5C4AFA69800E}" srcOrd="0" destOrd="0" presId="urn:microsoft.com/office/officeart/2005/8/layout/radial6"/>
    <dgm:cxn modelId="{DF408287-06A3-49D5-B42B-D5A52FE33CCA}" srcId="{979F0408-3766-4496-97C2-8A42CB53793F}" destId="{0CEDF850-ADF1-4C79-BC5A-F5808634CCDF}" srcOrd="3" destOrd="0" parTransId="{3E2244E1-FA0E-4FBA-B889-674BE2274BC4}" sibTransId="{8016601A-0B88-4B61-B507-A83812F1D1C6}"/>
    <dgm:cxn modelId="{0FE7D06F-4A10-4A97-88FA-0F99A97D1C76}" type="presOf" srcId="{FED79FBB-2091-4203-A189-A549CF662350}" destId="{0C04CB45-B697-4BA2-80DF-20D0FF38FAB6}" srcOrd="0" destOrd="0" presId="urn:microsoft.com/office/officeart/2005/8/layout/radial6"/>
    <dgm:cxn modelId="{FA4D17E6-1BD2-4577-B200-2B67A0F4F946}" type="presOf" srcId="{CB2C794A-2CB9-4DAF-A5AB-ED7F4575EAC2}" destId="{89625E85-2A6B-41E6-BA14-81CCFE6EBE6E}" srcOrd="0" destOrd="0" presId="urn:microsoft.com/office/officeart/2005/8/layout/radial6"/>
    <dgm:cxn modelId="{475A6469-D60A-4BBD-B7DC-6C0DD7399673}" type="presOf" srcId="{4F8BC3CF-FD1D-4B80-A106-EA4A8E5F1428}" destId="{2E8EC417-AC6F-40B9-9C74-34F07C91E7A8}" srcOrd="0" destOrd="0" presId="urn:microsoft.com/office/officeart/2005/8/layout/radial6"/>
    <dgm:cxn modelId="{F5561EA5-09A7-412C-A6F4-DF3D9F692E55}" type="presParOf" srcId="{2E8EC417-AC6F-40B9-9C74-34F07C91E7A8}" destId="{2785BF1D-41F2-4C2E-ABA0-08498C3D7689}" srcOrd="0" destOrd="0" presId="urn:microsoft.com/office/officeart/2005/8/layout/radial6"/>
    <dgm:cxn modelId="{283D1BA8-41B4-48A7-AD35-6A9771AD0AE9}" type="presParOf" srcId="{2E8EC417-AC6F-40B9-9C74-34F07C91E7A8}" destId="{0FBB5F68-F53D-429C-AAFF-5C4AFA69800E}" srcOrd="1" destOrd="0" presId="urn:microsoft.com/office/officeart/2005/8/layout/radial6"/>
    <dgm:cxn modelId="{02391EC6-8584-47EE-8E31-207E5A29148B}" type="presParOf" srcId="{2E8EC417-AC6F-40B9-9C74-34F07C91E7A8}" destId="{7CA38FC5-B779-4CDE-9CD1-9DFBDD0554D6}" srcOrd="2" destOrd="0" presId="urn:microsoft.com/office/officeart/2005/8/layout/radial6"/>
    <dgm:cxn modelId="{76D09990-5CDC-4ACE-B688-CAC386FEFBDD}" type="presParOf" srcId="{2E8EC417-AC6F-40B9-9C74-34F07C91E7A8}" destId="{89625E85-2A6B-41E6-BA14-81CCFE6EBE6E}" srcOrd="3" destOrd="0" presId="urn:microsoft.com/office/officeart/2005/8/layout/radial6"/>
    <dgm:cxn modelId="{704CAB12-ACC5-4888-8232-6BE35072DD31}" type="presParOf" srcId="{2E8EC417-AC6F-40B9-9C74-34F07C91E7A8}" destId="{05FE54A2-4826-4A0A-A39E-B3530CBB9C19}" srcOrd="4" destOrd="0" presId="urn:microsoft.com/office/officeart/2005/8/layout/radial6"/>
    <dgm:cxn modelId="{3AE14D3D-EC34-478A-B57E-BF56DF7E3C4A}" type="presParOf" srcId="{2E8EC417-AC6F-40B9-9C74-34F07C91E7A8}" destId="{B469CEFB-52E5-4FB4-9871-D24F77E61252}" srcOrd="5" destOrd="0" presId="urn:microsoft.com/office/officeart/2005/8/layout/radial6"/>
    <dgm:cxn modelId="{1CDB9D3F-145B-4C46-9817-78D81BDECEAA}" type="presParOf" srcId="{2E8EC417-AC6F-40B9-9C74-34F07C91E7A8}" destId="{0C04CB45-B697-4BA2-80DF-20D0FF38FAB6}" srcOrd="6" destOrd="0" presId="urn:microsoft.com/office/officeart/2005/8/layout/radial6"/>
    <dgm:cxn modelId="{FC524B60-C66B-435A-B457-6CD3DBB455FA}" type="presParOf" srcId="{2E8EC417-AC6F-40B9-9C74-34F07C91E7A8}" destId="{075D89AE-9E13-459A-AAC1-7FC0B2413BF1}" srcOrd="7" destOrd="0" presId="urn:microsoft.com/office/officeart/2005/8/layout/radial6"/>
    <dgm:cxn modelId="{62DE9A2A-9676-418A-936B-411452109B4E}" type="presParOf" srcId="{2E8EC417-AC6F-40B9-9C74-34F07C91E7A8}" destId="{8CBA0CCB-2C56-49E4-AF8A-18ABDEC52C26}" srcOrd="8" destOrd="0" presId="urn:microsoft.com/office/officeart/2005/8/layout/radial6"/>
    <dgm:cxn modelId="{FA32A3F6-1C9B-445B-A8D4-9EA1ECD5EFAC}" type="presParOf" srcId="{2E8EC417-AC6F-40B9-9C74-34F07C91E7A8}" destId="{41A9FE3E-1313-4CC2-8661-9344BE249893}" srcOrd="9" destOrd="0" presId="urn:microsoft.com/office/officeart/2005/8/layout/radial6"/>
    <dgm:cxn modelId="{0E7EEB8A-2226-48BF-9892-443C50286296}" type="presParOf" srcId="{2E8EC417-AC6F-40B9-9C74-34F07C91E7A8}" destId="{19C066BE-1C72-47DD-9707-2FF0507532E2}" srcOrd="10" destOrd="0" presId="urn:microsoft.com/office/officeart/2005/8/layout/radial6"/>
    <dgm:cxn modelId="{4A26EA6E-ADD0-454C-A04C-480551D555B2}" type="presParOf" srcId="{2E8EC417-AC6F-40B9-9C74-34F07C91E7A8}" destId="{6794F8CE-765F-4878-89A6-ECDFE3C242E2}" srcOrd="11" destOrd="0" presId="urn:microsoft.com/office/officeart/2005/8/layout/radial6"/>
    <dgm:cxn modelId="{10F8BBAE-9E6D-47BA-8437-F7BF31F173B5}" type="presParOf" srcId="{2E8EC417-AC6F-40B9-9C74-34F07C91E7A8}" destId="{9056E7A0-6497-41F7-B27E-942FC3DBB7F6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8EB1B0-A20A-42AF-AA8F-521573C6AFFE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99B69134-90BF-4B39-BE20-FF878284FCE0}">
      <dgm:prSet phldrT="[ข้อความ]" custT="1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r>
            <a:rPr lang="en-US" sz="600" b="1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rPr>
            <a:t>PCT</a:t>
          </a:r>
          <a:endParaRPr lang="th-TH" sz="600" b="1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gm:t>
    </dgm:pt>
    <dgm:pt modelId="{F09749D7-538B-4F01-BE58-CAC78C47F5AB}" type="parTrans" cxnId="{D0D2CA9D-4ED6-4AD4-9BED-0C3D535AA2BF}">
      <dgm:prSet/>
      <dgm:spPr/>
      <dgm:t>
        <a:bodyPr/>
        <a:lstStyle/>
        <a:p>
          <a:endParaRPr lang="th-TH" sz="1200" b="1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 New" pitchFamily="34" charset="-34"/>
            <a:cs typeface="TH Sarabun New" pitchFamily="34" charset="-34"/>
          </a:endParaRPr>
        </a:p>
      </dgm:t>
    </dgm:pt>
    <dgm:pt modelId="{AD43D7E8-83B4-43BA-91EC-DAEEDDF5AAA6}" type="sibTrans" cxnId="{D0D2CA9D-4ED6-4AD4-9BED-0C3D535AA2BF}">
      <dgm:prSet custT="1"/>
      <dgm:spPr>
        <a:solidFill>
          <a:srgbClr val="0000CC"/>
        </a:solidFill>
      </dgm:spPr>
      <dgm:t>
        <a:bodyPr/>
        <a:lstStyle/>
        <a:p>
          <a:endParaRPr lang="th-TH" sz="300" b="1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gm:t>
    </dgm:pt>
    <dgm:pt modelId="{A7E61E31-9B6C-42D8-B017-19E742198AC4}">
      <dgm:prSet phldrT="[ข้อความ]" custT="1"/>
      <dgm:spPr>
        <a:solidFill>
          <a:srgbClr val="14C629"/>
        </a:solidFill>
      </dgm:spPr>
      <dgm:t>
        <a:bodyPr/>
        <a:lstStyle/>
        <a:p>
          <a:r>
            <a:rPr lang="en-US" sz="600" b="1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rPr>
            <a:t>PHEM</a:t>
          </a:r>
          <a:endParaRPr lang="th-TH" sz="600" b="1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gm:t>
    </dgm:pt>
    <dgm:pt modelId="{D5F4EE95-93E8-4A94-8503-8877F17DA5DD}" type="parTrans" cxnId="{CDC80B72-E06D-4149-8E12-AEADE2C6986A}">
      <dgm:prSet/>
      <dgm:spPr/>
      <dgm:t>
        <a:bodyPr/>
        <a:lstStyle/>
        <a:p>
          <a:endParaRPr lang="th-TH" sz="1200" b="1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 New" pitchFamily="34" charset="-34"/>
            <a:cs typeface="TH Sarabun New" pitchFamily="34" charset="-34"/>
          </a:endParaRPr>
        </a:p>
      </dgm:t>
    </dgm:pt>
    <dgm:pt modelId="{4C3B82A6-B6F0-40D5-8D87-7A3A25593227}" type="sibTrans" cxnId="{CDC80B72-E06D-4149-8E12-AEADE2C6986A}">
      <dgm:prSet custT="1"/>
      <dgm:spPr>
        <a:solidFill>
          <a:srgbClr val="0000CC"/>
        </a:solidFill>
      </dgm:spPr>
      <dgm:t>
        <a:bodyPr/>
        <a:lstStyle/>
        <a:p>
          <a:endParaRPr lang="th-TH" sz="300" b="1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gm:t>
    </dgm:pt>
    <dgm:pt modelId="{867DFE7C-0842-496F-AD32-A71675E1D0DD}">
      <dgm:prSet phldrT="[ข้อความ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600" b="1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rPr>
            <a:t>PTC</a:t>
          </a:r>
          <a:endParaRPr lang="th-TH" sz="600" b="1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gm:t>
    </dgm:pt>
    <dgm:pt modelId="{58450964-9C29-40BA-A1FF-EA3C0D437715}" type="parTrans" cxnId="{B154FAF6-88A8-4DA2-A90D-CB4D703F4A41}">
      <dgm:prSet/>
      <dgm:spPr/>
      <dgm:t>
        <a:bodyPr/>
        <a:lstStyle/>
        <a:p>
          <a:endParaRPr lang="th-TH" sz="1200" b="1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 New" pitchFamily="34" charset="-34"/>
            <a:cs typeface="TH Sarabun New" pitchFamily="34" charset="-34"/>
          </a:endParaRPr>
        </a:p>
      </dgm:t>
    </dgm:pt>
    <dgm:pt modelId="{D95BA3D6-E838-4C83-BDDF-C62860961E3A}" type="sibTrans" cxnId="{B154FAF6-88A8-4DA2-A90D-CB4D703F4A41}">
      <dgm:prSet custT="1"/>
      <dgm:spPr>
        <a:solidFill>
          <a:srgbClr val="0000CC"/>
        </a:solidFill>
      </dgm:spPr>
      <dgm:t>
        <a:bodyPr/>
        <a:lstStyle/>
        <a:p>
          <a:endParaRPr lang="th-TH" sz="300" b="1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gm:t>
    </dgm:pt>
    <dgm:pt modelId="{399FE698-8004-4E7D-8706-14635A005795}">
      <dgm:prSet phldrT="[ข้อความ]" custT="1"/>
      <dgm:spPr>
        <a:solidFill>
          <a:srgbClr val="FFFF00"/>
        </a:solidFill>
      </dgm:spPr>
      <dgm:t>
        <a:bodyPr/>
        <a:lstStyle/>
        <a:p>
          <a:r>
            <a:rPr lang="en-US" sz="600" b="1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rPr>
            <a:t>HRD</a:t>
          </a:r>
          <a:endParaRPr lang="th-TH" sz="600" b="1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gm:t>
    </dgm:pt>
    <dgm:pt modelId="{0CEBFA5A-563A-4CDC-B143-D786D7BD4087}" type="parTrans" cxnId="{4C3856D7-7953-480D-880A-72D7B1B19087}">
      <dgm:prSet/>
      <dgm:spPr/>
      <dgm:t>
        <a:bodyPr/>
        <a:lstStyle/>
        <a:p>
          <a:endParaRPr lang="th-TH" sz="1200" b="1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 New" pitchFamily="34" charset="-34"/>
            <a:cs typeface="TH Sarabun New" pitchFamily="34" charset="-34"/>
          </a:endParaRPr>
        </a:p>
      </dgm:t>
    </dgm:pt>
    <dgm:pt modelId="{955F1F6D-B906-41AE-9B06-4BB244D241B2}" type="sibTrans" cxnId="{4C3856D7-7953-480D-880A-72D7B1B19087}">
      <dgm:prSet custT="1"/>
      <dgm:spPr>
        <a:solidFill>
          <a:srgbClr val="0000CC"/>
        </a:solidFill>
      </dgm:spPr>
      <dgm:t>
        <a:bodyPr/>
        <a:lstStyle/>
        <a:p>
          <a:endParaRPr lang="th-TH" sz="300" b="1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gm:t>
    </dgm:pt>
    <dgm:pt modelId="{B597ED56-0E08-4243-BD00-267B8D5A624E}">
      <dgm:prSet phldrT="[ข้อความ]" custT="1"/>
      <dgm:spPr>
        <a:solidFill>
          <a:srgbClr val="EDB1BE"/>
        </a:solidFill>
      </dgm:spPr>
      <dgm:t>
        <a:bodyPr/>
        <a:lstStyle/>
        <a:p>
          <a:r>
            <a:rPr lang="en-US" sz="600" b="1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rPr>
            <a:t>ENV</a:t>
          </a:r>
          <a:endParaRPr lang="th-TH" sz="600" b="1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gm:t>
    </dgm:pt>
    <dgm:pt modelId="{CF442B16-1A3B-43DA-A94D-DC62C786D273}" type="parTrans" cxnId="{7795FD7C-F4C6-4329-A974-176FB9719220}">
      <dgm:prSet/>
      <dgm:spPr/>
      <dgm:t>
        <a:bodyPr/>
        <a:lstStyle/>
        <a:p>
          <a:endParaRPr lang="th-TH" sz="1200" b="1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 New" pitchFamily="34" charset="-34"/>
            <a:cs typeface="TH Sarabun New" pitchFamily="34" charset="-34"/>
          </a:endParaRPr>
        </a:p>
      </dgm:t>
    </dgm:pt>
    <dgm:pt modelId="{32A5094C-B5F4-48DF-AD5B-7955235AB66F}" type="sibTrans" cxnId="{7795FD7C-F4C6-4329-A974-176FB9719220}">
      <dgm:prSet custT="1"/>
      <dgm:spPr>
        <a:solidFill>
          <a:srgbClr val="0000CC"/>
        </a:solidFill>
      </dgm:spPr>
      <dgm:t>
        <a:bodyPr/>
        <a:lstStyle/>
        <a:p>
          <a:endParaRPr lang="th-TH" sz="300" b="1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gm:t>
    </dgm:pt>
    <dgm:pt modelId="{FBC0A366-5276-437F-B2BA-2B4E21A20B18}">
      <dgm:prSet custT="1"/>
      <dgm:spPr>
        <a:solidFill>
          <a:srgbClr val="00B0F0"/>
        </a:solidFill>
      </dgm:spPr>
      <dgm:t>
        <a:bodyPr/>
        <a:lstStyle/>
        <a:p>
          <a:r>
            <a:rPr lang="en-US" sz="600" b="1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rPr>
            <a:t>RP</a:t>
          </a:r>
          <a:endParaRPr lang="th-TH" sz="600" b="1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gm:t>
    </dgm:pt>
    <dgm:pt modelId="{76D639F0-5F30-43F5-8972-AE10DA637DC5}" type="parTrans" cxnId="{709A72DD-88E4-4C09-A28F-8DEC76EB3DED}">
      <dgm:prSet/>
      <dgm:spPr/>
      <dgm:t>
        <a:bodyPr/>
        <a:lstStyle/>
        <a:p>
          <a:endParaRPr lang="th-TH" sz="1200" b="1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 New" pitchFamily="34" charset="-34"/>
            <a:cs typeface="TH Sarabun New" pitchFamily="34" charset="-34"/>
          </a:endParaRPr>
        </a:p>
      </dgm:t>
    </dgm:pt>
    <dgm:pt modelId="{6C2960F0-8FAD-4933-B426-620B2F294185}" type="sibTrans" cxnId="{709A72DD-88E4-4C09-A28F-8DEC76EB3DED}">
      <dgm:prSet custT="1"/>
      <dgm:spPr>
        <a:solidFill>
          <a:srgbClr val="0000CC"/>
        </a:solidFill>
      </dgm:spPr>
      <dgm:t>
        <a:bodyPr/>
        <a:lstStyle/>
        <a:p>
          <a:endParaRPr lang="th-TH" sz="300" b="1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gm:t>
    </dgm:pt>
    <dgm:pt modelId="{330FCE0B-3729-4D93-8E27-72A2C12A66C9}">
      <dgm:prSet custT="1"/>
      <dgm:spPr>
        <a:solidFill>
          <a:srgbClr val="C00000"/>
        </a:solidFill>
      </dgm:spPr>
      <dgm:t>
        <a:bodyPr/>
        <a:lstStyle/>
        <a:p>
          <a:r>
            <a:rPr lang="en-US" sz="600" b="1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rPr>
            <a:t>RM</a:t>
          </a:r>
          <a:endParaRPr lang="th-TH" sz="600" b="1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gm:t>
    </dgm:pt>
    <dgm:pt modelId="{1CED9F2F-DC68-4B66-A3C3-E48F8BC01473}" type="parTrans" cxnId="{F65D46FD-217C-4060-BA10-6D0997BBF3D8}">
      <dgm:prSet/>
      <dgm:spPr/>
      <dgm:t>
        <a:bodyPr/>
        <a:lstStyle/>
        <a:p>
          <a:endParaRPr lang="th-TH" sz="1200" b="1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 New" pitchFamily="34" charset="-34"/>
            <a:cs typeface="TH Sarabun New" pitchFamily="34" charset="-34"/>
          </a:endParaRPr>
        </a:p>
      </dgm:t>
    </dgm:pt>
    <dgm:pt modelId="{0CC780CE-B0D3-4573-93F3-DFC422FC9F21}" type="sibTrans" cxnId="{F65D46FD-217C-4060-BA10-6D0997BBF3D8}">
      <dgm:prSet custT="1"/>
      <dgm:spPr>
        <a:solidFill>
          <a:srgbClr val="0000CC"/>
        </a:solidFill>
      </dgm:spPr>
      <dgm:t>
        <a:bodyPr/>
        <a:lstStyle/>
        <a:p>
          <a:endParaRPr lang="th-TH" sz="300" b="1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gm:t>
    </dgm:pt>
    <dgm:pt modelId="{88A675FE-0D81-4322-8929-504E1663FAE8}">
      <dgm:prSet custT="1"/>
      <dgm:spPr>
        <a:solidFill>
          <a:srgbClr val="0070C0"/>
        </a:solidFill>
      </dgm:spPr>
      <dgm:t>
        <a:bodyPr/>
        <a:lstStyle/>
        <a:p>
          <a:r>
            <a:rPr lang="en-US" sz="600" b="1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rPr>
            <a:t>HPH</a:t>
          </a:r>
          <a:endParaRPr lang="th-TH" sz="600" b="1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gm:t>
    </dgm:pt>
    <dgm:pt modelId="{FC7DC450-A066-4F2B-9586-D6C2BB320233}" type="parTrans" cxnId="{F246BE2A-C023-4716-93CD-263361004500}">
      <dgm:prSet/>
      <dgm:spPr/>
      <dgm:t>
        <a:bodyPr/>
        <a:lstStyle/>
        <a:p>
          <a:endParaRPr lang="th-TH" sz="1200" b="1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 New" pitchFamily="34" charset="-34"/>
            <a:cs typeface="TH Sarabun New" pitchFamily="34" charset="-34"/>
          </a:endParaRPr>
        </a:p>
      </dgm:t>
    </dgm:pt>
    <dgm:pt modelId="{043CE59B-277C-4B33-8FCC-43CE0EA68FAE}" type="sibTrans" cxnId="{F246BE2A-C023-4716-93CD-263361004500}">
      <dgm:prSet custT="1"/>
      <dgm:spPr>
        <a:solidFill>
          <a:srgbClr val="0000CC"/>
        </a:solidFill>
      </dgm:spPr>
      <dgm:t>
        <a:bodyPr/>
        <a:lstStyle/>
        <a:p>
          <a:endParaRPr lang="th-TH" sz="300" b="1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gm:t>
    </dgm:pt>
    <dgm:pt modelId="{9406D3AE-E494-4C31-B21C-946B9E9A4555}">
      <dgm:prSet custT="1"/>
      <dgm:spPr>
        <a:solidFill>
          <a:srgbClr val="92D050"/>
        </a:solidFill>
      </dgm:spPr>
      <dgm:t>
        <a:bodyPr/>
        <a:lstStyle/>
        <a:p>
          <a:r>
            <a:rPr lang="en-US" sz="600" b="1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rPr>
            <a:t>EQM</a:t>
          </a:r>
          <a:endParaRPr lang="th-TH" sz="600" b="1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gm:t>
    </dgm:pt>
    <dgm:pt modelId="{D6C565D7-7198-4052-B21A-CDEE9592BDEC}" type="parTrans" cxnId="{FE11CEAC-A937-41A0-A21E-876FC780E33F}">
      <dgm:prSet/>
      <dgm:spPr/>
      <dgm:t>
        <a:bodyPr/>
        <a:lstStyle/>
        <a:p>
          <a:endParaRPr lang="th-TH" sz="1200" b="1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 New" pitchFamily="34" charset="-34"/>
            <a:cs typeface="TH Sarabun New" pitchFamily="34" charset="-34"/>
          </a:endParaRPr>
        </a:p>
      </dgm:t>
    </dgm:pt>
    <dgm:pt modelId="{3E64E2D3-1996-4635-AE1D-EC4BD13CD295}" type="sibTrans" cxnId="{FE11CEAC-A937-41A0-A21E-876FC780E33F}">
      <dgm:prSet custT="1"/>
      <dgm:spPr>
        <a:solidFill>
          <a:srgbClr val="0000CC"/>
        </a:solidFill>
      </dgm:spPr>
      <dgm:t>
        <a:bodyPr/>
        <a:lstStyle/>
        <a:p>
          <a:endParaRPr lang="th-TH" sz="300" b="1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gm:t>
    </dgm:pt>
    <dgm:pt modelId="{8EF020EC-D052-4100-A40B-01916F9D6B3F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600" b="1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rPr>
            <a:t>IM</a:t>
          </a:r>
          <a:endParaRPr lang="th-TH" sz="600" b="1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gm:t>
    </dgm:pt>
    <dgm:pt modelId="{BD60AA74-B808-4647-BD09-24C7919BB006}" type="parTrans" cxnId="{872FD41F-752C-4464-A50A-486435910D68}">
      <dgm:prSet/>
      <dgm:spPr/>
      <dgm:t>
        <a:bodyPr/>
        <a:lstStyle/>
        <a:p>
          <a:endParaRPr lang="th-TH" sz="1200" b="1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 New" pitchFamily="34" charset="-34"/>
            <a:cs typeface="TH Sarabun New" pitchFamily="34" charset="-34"/>
          </a:endParaRPr>
        </a:p>
      </dgm:t>
    </dgm:pt>
    <dgm:pt modelId="{AA47FBDC-A2CF-41EA-AC87-235AF0B02F9C}" type="sibTrans" cxnId="{872FD41F-752C-4464-A50A-486435910D68}">
      <dgm:prSet custT="1"/>
      <dgm:spPr>
        <a:solidFill>
          <a:srgbClr val="0000CC"/>
        </a:solidFill>
      </dgm:spPr>
      <dgm:t>
        <a:bodyPr/>
        <a:lstStyle/>
        <a:p>
          <a:endParaRPr lang="th-TH" sz="300" b="1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gm:t>
    </dgm:pt>
    <dgm:pt modelId="{F1E7928C-6B54-4D67-92EA-CC524A2A6020}">
      <dgm:prSet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sz="600" b="1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rPr>
            <a:t>QST</a:t>
          </a:r>
          <a:endParaRPr lang="th-TH" sz="600" b="1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gm:t>
    </dgm:pt>
    <dgm:pt modelId="{764AA7EB-2D1A-48F7-AA49-460EB3B2C5F5}" type="parTrans" cxnId="{6614F40F-3D19-4FC1-BF76-FCF682482CB9}">
      <dgm:prSet/>
      <dgm:spPr/>
      <dgm:t>
        <a:bodyPr/>
        <a:lstStyle/>
        <a:p>
          <a:endParaRPr lang="th-TH" sz="1200" b="1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 New" pitchFamily="34" charset="-34"/>
            <a:cs typeface="TH Sarabun New" pitchFamily="34" charset="-34"/>
          </a:endParaRPr>
        </a:p>
      </dgm:t>
    </dgm:pt>
    <dgm:pt modelId="{6058D953-7010-41F7-AD04-64811E91BDFF}" type="sibTrans" cxnId="{6614F40F-3D19-4FC1-BF76-FCF682482CB9}">
      <dgm:prSet custT="1"/>
      <dgm:spPr>
        <a:solidFill>
          <a:srgbClr val="0000CC"/>
        </a:solidFill>
      </dgm:spPr>
      <dgm:t>
        <a:bodyPr/>
        <a:lstStyle/>
        <a:p>
          <a:endParaRPr lang="th-TH" sz="300" b="1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gm:t>
    </dgm:pt>
    <dgm:pt modelId="{C0A9C7FD-8CE8-43FA-9186-519A635C3246}" type="pres">
      <dgm:prSet presAssocID="{858EB1B0-A20A-42AF-AA8F-521573C6AFF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8E5AC1CE-7657-4EB7-AC71-0349855E73D5}" type="pres">
      <dgm:prSet presAssocID="{99B69134-90BF-4B39-BE20-FF878284FCE0}" presName="node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734EFC0-6F6E-4CFE-BFED-7829BC4E9C1F}" type="pres">
      <dgm:prSet presAssocID="{AD43D7E8-83B4-43BA-91EC-DAEEDDF5AAA6}" presName="sibTrans" presStyleLbl="sibTrans2D1" presStyleIdx="0" presStyleCnt="11"/>
      <dgm:spPr/>
      <dgm:t>
        <a:bodyPr/>
        <a:lstStyle/>
        <a:p>
          <a:endParaRPr lang="th-TH"/>
        </a:p>
      </dgm:t>
    </dgm:pt>
    <dgm:pt modelId="{335CCF29-9D1B-4E50-96C3-03231A0F753A}" type="pres">
      <dgm:prSet presAssocID="{AD43D7E8-83B4-43BA-91EC-DAEEDDF5AAA6}" presName="connectorText" presStyleLbl="sibTrans2D1" presStyleIdx="0" presStyleCnt="11"/>
      <dgm:spPr/>
      <dgm:t>
        <a:bodyPr/>
        <a:lstStyle/>
        <a:p>
          <a:endParaRPr lang="th-TH"/>
        </a:p>
      </dgm:t>
    </dgm:pt>
    <dgm:pt modelId="{DE49EBD9-11ED-4732-B6F9-40070EF05B47}" type="pres">
      <dgm:prSet presAssocID="{A7E61E31-9B6C-42D8-B017-19E742198AC4}" presName="node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C74FC3F-ED76-4462-96F9-F4362FD3B732}" type="pres">
      <dgm:prSet presAssocID="{4C3B82A6-B6F0-40D5-8D87-7A3A25593227}" presName="sibTrans" presStyleLbl="sibTrans2D1" presStyleIdx="1" presStyleCnt="11"/>
      <dgm:spPr/>
      <dgm:t>
        <a:bodyPr/>
        <a:lstStyle/>
        <a:p>
          <a:endParaRPr lang="th-TH"/>
        </a:p>
      </dgm:t>
    </dgm:pt>
    <dgm:pt modelId="{2B69B059-FCB9-4866-99A2-84B4B655479C}" type="pres">
      <dgm:prSet presAssocID="{4C3B82A6-B6F0-40D5-8D87-7A3A25593227}" presName="connectorText" presStyleLbl="sibTrans2D1" presStyleIdx="1" presStyleCnt="11"/>
      <dgm:spPr/>
      <dgm:t>
        <a:bodyPr/>
        <a:lstStyle/>
        <a:p>
          <a:endParaRPr lang="th-TH"/>
        </a:p>
      </dgm:t>
    </dgm:pt>
    <dgm:pt modelId="{ECECC0C6-6B99-41A9-822F-5376C9E5B136}" type="pres">
      <dgm:prSet presAssocID="{867DFE7C-0842-496F-AD32-A71675E1D0DD}" presName="node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36EA36F-4299-4D8F-A9E8-DB6A2C9FF159}" type="pres">
      <dgm:prSet presAssocID="{D95BA3D6-E838-4C83-BDDF-C62860961E3A}" presName="sibTrans" presStyleLbl="sibTrans2D1" presStyleIdx="2" presStyleCnt="11"/>
      <dgm:spPr/>
      <dgm:t>
        <a:bodyPr/>
        <a:lstStyle/>
        <a:p>
          <a:endParaRPr lang="th-TH"/>
        </a:p>
      </dgm:t>
    </dgm:pt>
    <dgm:pt modelId="{458BC6CA-D615-4C9B-A248-3E4B0A43CFC0}" type="pres">
      <dgm:prSet presAssocID="{D95BA3D6-E838-4C83-BDDF-C62860961E3A}" presName="connectorText" presStyleLbl="sibTrans2D1" presStyleIdx="2" presStyleCnt="11"/>
      <dgm:spPr/>
      <dgm:t>
        <a:bodyPr/>
        <a:lstStyle/>
        <a:p>
          <a:endParaRPr lang="th-TH"/>
        </a:p>
      </dgm:t>
    </dgm:pt>
    <dgm:pt modelId="{B201D585-BF12-48D5-9659-4B62386A8C8E}" type="pres">
      <dgm:prSet presAssocID="{399FE698-8004-4E7D-8706-14635A005795}" presName="node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E6A1E93-DF20-4783-BA98-0DEECA9FD718}" type="pres">
      <dgm:prSet presAssocID="{955F1F6D-B906-41AE-9B06-4BB244D241B2}" presName="sibTrans" presStyleLbl="sibTrans2D1" presStyleIdx="3" presStyleCnt="11"/>
      <dgm:spPr/>
      <dgm:t>
        <a:bodyPr/>
        <a:lstStyle/>
        <a:p>
          <a:endParaRPr lang="th-TH"/>
        </a:p>
      </dgm:t>
    </dgm:pt>
    <dgm:pt modelId="{3E0C6A8B-11F2-4E4B-96B4-54E39C24AEC3}" type="pres">
      <dgm:prSet presAssocID="{955F1F6D-B906-41AE-9B06-4BB244D241B2}" presName="connectorText" presStyleLbl="sibTrans2D1" presStyleIdx="3" presStyleCnt="11"/>
      <dgm:spPr/>
      <dgm:t>
        <a:bodyPr/>
        <a:lstStyle/>
        <a:p>
          <a:endParaRPr lang="th-TH"/>
        </a:p>
      </dgm:t>
    </dgm:pt>
    <dgm:pt modelId="{34A18AFB-28AD-471F-9B94-216E23E9CD20}" type="pres">
      <dgm:prSet presAssocID="{B597ED56-0E08-4243-BD00-267B8D5A624E}" presName="node" presStyleLbl="node1" presStyleIdx="4" presStyleCnt="1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FD174CA-4F70-42BB-BBFA-193C19C3A003}" type="pres">
      <dgm:prSet presAssocID="{32A5094C-B5F4-48DF-AD5B-7955235AB66F}" presName="sibTrans" presStyleLbl="sibTrans2D1" presStyleIdx="4" presStyleCnt="11"/>
      <dgm:spPr/>
      <dgm:t>
        <a:bodyPr/>
        <a:lstStyle/>
        <a:p>
          <a:endParaRPr lang="th-TH"/>
        </a:p>
      </dgm:t>
    </dgm:pt>
    <dgm:pt modelId="{84942F00-4386-4DB3-8522-3D0BAE831F86}" type="pres">
      <dgm:prSet presAssocID="{32A5094C-B5F4-48DF-AD5B-7955235AB66F}" presName="connectorText" presStyleLbl="sibTrans2D1" presStyleIdx="4" presStyleCnt="11"/>
      <dgm:spPr/>
      <dgm:t>
        <a:bodyPr/>
        <a:lstStyle/>
        <a:p>
          <a:endParaRPr lang="th-TH"/>
        </a:p>
      </dgm:t>
    </dgm:pt>
    <dgm:pt modelId="{E7F651D0-A16B-4CE6-AA80-4FEAAE3A7473}" type="pres">
      <dgm:prSet presAssocID="{FBC0A366-5276-437F-B2BA-2B4E21A20B18}" presName="node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A2F66BB-7BCD-40B2-8652-98042C384FC7}" type="pres">
      <dgm:prSet presAssocID="{6C2960F0-8FAD-4933-B426-620B2F294185}" presName="sibTrans" presStyleLbl="sibTrans2D1" presStyleIdx="5" presStyleCnt="11"/>
      <dgm:spPr/>
      <dgm:t>
        <a:bodyPr/>
        <a:lstStyle/>
        <a:p>
          <a:endParaRPr lang="th-TH"/>
        </a:p>
      </dgm:t>
    </dgm:pt>
    <dgm:pt modelId="{54EA81FF-36F5-4E55-ADAE-9B4197E1C0E6}" type="pres">
      <dgm:prSet presAssocID="{6C2960F0-8FAD-4933-B426-620B2F294185}" presName="connectorText" presStyleLbl="sibTrans2D1" presStyleIdx="5" presStyleCnt="11"/>
      <dgm:spPr/>
      <dgm:t>
        <a:bodyPr/>
        <a:lstStyle/>
        <a:p>
          <a:endParaRPr lang="th-TH"/>
        </a:p>
      </dgm:t>
    </dgm:pt>
    <dgm:pt modelId="{E417016F-10A3-42B2-B066-2937407E1237}" type="pres">
      <dgm:prSet presAssocID="{330FCE0B-3729-4D93-8E27-72A2C12A66C9}" presName="node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86ECA0E-C803-48CD-A496-BDC4EAC994C9}" type="pres">
      <dgm:prSet presAssocID="{0CC780CE-B0D3-4573-93F3-DFC422FC9F21}" presName="sibTrans" presStyleLbl="sibTrans2D1" presStyleIdx="6" presStyleCnt="11"/>
      <dgm:spPr/>
      <dgm:t>
        <a:bodyPr/>
        <a:lstStyle/>
        <a:p>
          <a:endParaRPr lang="th-TH"/>
        </a:p>
      </dgm:t>
    </dgm:pt>
    <dgm:pt modelId="{01B0FE57-684F-46AA-BA1F-36A784EE06CC}" type="pres">
      <dgm:prSet presAssocID="{0CC780CE-B0D3-4573-93F3-DFC422FC9F21}" presName="connectorText" presStyleLbl="sibTrans2D1" presStyleIdx="6" presStyleCnt="11"/>
      <dgm:spPr/>
      <dgm:t>
        <a:bodyPr/>
        <a:lstStyle/>
        <a:p>
          <a:endParaRPr lang="th-TH"/>
        </a:p>
      </dgm:t>
    </dgm:pt>
    <dgm:pt modelId="{EF09DA6A-687D-4084-BF98-3B6309DC47AD}" type="pres">
      <dgm:prSet presAssocID="{88A675FE-0D81-4322-8929-504E1663FAE8}" presName="node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70BEB98-6C7B-4775-A9CE-A25588E443D5}" type="pres">
      <dgm:prSet presAssocID="{043CE59B-277C-4B33-8FCC-43CE0EA68FAE}" presName="sibTrans" presStyleLbl="sibTrans2D1" presStyleIdx="7" presStyleCnt="11"/>
      <dgm:spPr/>
      <dgm:t>
        <a:bodyPr/>
        <a:lstStyle/>
        <a:p>
          <a:endParaRPr lang="th-TH"/>
        </a:p>
      </dgm:t>
    </dgm:pt>
    <dgm:pt modelId="{2AC63AB9-2AF1-4E19-A249-4C178EAC5659}" type="pres">
      <dgm:prSet presAssocID="{043CE59B-277C-4B33-8FCC-43CE0EA68FAE}" presName="connectorText" presStyleLbl="sibTrans2D1" presStyleIdx="7" presStyleCnt="11"/>
      <dgm:spPr/>
      <dgm:t>
        <a:bodyPr/>
        <a:lstStyle/>
        <a:p>
          <a:endParaRPr lang="th-TH"/>
        </a:p>
      </dgm:t>
    </dgm:pt>
    <dgm:pt modelId="{3911EAC3-CB1B-47FA-B98E-54BF280C8AB4}" type="pres">
      <dgm:prSet presAssocID="{9406D3AE-E494-4C31-B21C-946B9E9A4555}" presName="node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7790E3E-F9A6-436D-B1DE-13479F016454}" type="pres">
      <dgm:prSet presAssocID="{3E64E2D3-1996-4635-AE1D-EC4BD13CD295}" presName="sibTrans" presStyleLbl="sibTrans2D1" presStyleIdx="8" presStyleCnt="11"/>
      <dgm:spPr/>
      <dgm:t>
        <a:bodyPr/>
        <a:lstStyle/>
        <a:p>
          <a:endParaRPr lang="th-TH"/>
        </a:p>
      </dgm:t>
    </dgm:pt>
    <dgm:pt modelId="{CC085CD4-DD21-4F50-8DC5-ED25ADF0FBC3}" type="pres">
      <dgm:prSet presAssocID="{3E64E2D3-1996-4635-AE1D-EC4BD13CD295}" presName="connectorText" presStyleLbl="sibTrans2D1" presStyleIdx="8" presStyleCnt="11"/>
      <dgm:spPr/>
      <dgm:t>
        <a:bodyPr/>
        <a:lstStyle/>
        <a:p>
          <a:endParaRPr lang="th-TH"/>
        </a:p>
      </dgm:t>
    </dgm:pt>
    <dgm:pt modelId="{700126CF-4E9F-4C1D-AAC6-08D382E1898E}" type="pres">
      <dgm:prSet presAssocID="{8EF020EC-D052-4100-A40B-01916F9D6B3F}" presName="node" presStyleLbl="node1" presStyleIdx="9" presStyleCnt="1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BBD2369-FC08-4DFE-994D-F097064E0788}" type="pres">
      <dgm:prSet presAssocID="{AA47FBDC-A2CF-41EA-AC87-235AF0B02F9C}" presName="sibTrans" presStyleLbl="sibTrans2D1" presStyleIdx="9" presStyleCnt="11"/>
      <dgm:spPr/>
      <dgm:t>
        <a:bodyPr/>
        <a:lstStyle/>
        <a:p>
          <a:endParaRPr lang="th-TH"/>
        </a:p>
      </dgm:t>
    </dgm:pt>
    <dgm:pt modelId="{70D22033-A89E-49DF-979F-4FF316D1A7F7}" type="pres">
      <dgm:prSet presAssocID="{AA47FBDC-A2CF-41EA-AC87-235AF0B02F9C}" presName="connectorText" presStyleLbl="sibTrans2D1" presStyleIdx="9" presStyleCnt="11"/>
      <dgm:spPr/>
      <dgm:t>
        <a:bodyPr/>
        <a:lstStyle/>
        <a:p>
          <a:endParaRPr lang="th-TH"/>
        </a:p>
      </dgm:t>
    </dgm:pt>
    <dgm:pt modelId="{DAD777E8-259C-4F0C-93C8-AE78A8F918F7}" type="pres">
      <dgm:prSet presAssocID="{F1E7928C-6B54-4D67-92EA-CC524A2A6020}" presName="node" presStyleLbl="node1" presStyleIdx="10" presStyleCnt="1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2788677-EEE9-461A-A994-6E9F944A265A}" type="pres">
      <dgm:prSet presAssocID="{6058D953-7010-41F7-AD04-64811E91BDFF}" presName="sibTrans" presStyleLbl="sibTrans2D1" presStyleIdx="10" presStyleCnt="11"/>
      <dgm:spPr/>
      <dgm:t>
        <a:bodyPr/>
        <a:lstStyle/>
        <a:p>
          <a:endParaRPr lang="th-TH"/>
        </a:p>
      </dgm:t>
    </dgm:pt>
    <dgm:pt modelId="{FB3E6FB2-6DAB-4466-9591-FB9DABFCFE76}" type="pres">
      <dgm:prSet presAssocID="{6058D953-7010-41F7-AD04-64811E91BDFF}" presName="connectorText" presStyleLbl="sibTrans2D1" presStyleIdx="10" presStyleCnt="11"/>
      <dgm:spPr/>
      <dgm:t>
        <a:bodyPr/>
        <a:lstStyle/>
        <a:p>
          <a:endParaRPr lang="th-TH"/>
        </a:p>
      </dgm:t>
    </dgm:pt>
  </dgm:ptLst>
  <dgm:cxnLst>
    <dgm:cxn modelId="{6D7ABBA0-D042-473B-9B22-38CBE0AB5E54}" type="presOf" srcId="{6058D953-7010-41F7-AD04-64811E91BDFF}" destId="{FB3E6FB2-6DAB-4466-9591-FB9DABFCFE76}" srcOrd="1" destOrd="0" presId="urn:microsoft.com/office/officeart/2005/8/layout/cycle2"/>
    <dgm:cxn modelId="{FD223E78-51D2-4FE0-8F59-A80AEB6FEA13}" type="presOf" srcId="{4C3B82A6-B6F0-40D5-8D87-7A3A25593227}" destId="{2B69B059-FCB9-4866-99A2-84B4B655479C}" srcOrd="1" destOrd="0" presId="urn:microsoft.com/office/officeart/2005/8/layout/cycle2"/>
    <dgm:cxn modelId="{B154FAF6-88A8-4DA2-A90D-CB4D703F4A41}" srcId="{858EB1B0-A20A-42AF-AA8F-521573C6AFFE}" destId="{867DFE7C-0842-496F-AD32-A71675E1D0DD}" srcOrd="2" destOrd="0" parTransId="{58450964-9C29-40BA-A1FF-EA3C0D437715}" sibTransId="{D95BA3D6-E838-4C83-BDDF-C62860961E3A}"/>
    <dgm:cxn modelId="{F18D74CC-094A-40A7-B4DB-9CA3E60C8C9F}" type="presOf" srcId="{6C2960F0-8FAD-4933-B426-620B2F294185}" destId="{7A2F66BB-7BCD-40B2-8652-98042C384FC7}" srcOrd="0" destOrd="0" presId="urn:microsoft.com/office/officeart/2005/8/layout/cycle2"/>
    <dgm:cxn modelId="{628AFE6B-E6D2-425B-93FC-14A25B805E57}" type="presOf" srcId="{8EF020EC-D052-4100-A40B-01916F9D6B3F}" destId="{700126CF-4E9F-4C1D-AAC6-08D382E1898E}" srcOrd="0" destOrd="0" presId="urn:microsoft.com/office/officeart/2005/8/layout/cycle2"/>
    <dgm:cxn modelId="{A23E7F9E-4731-4A15-A02F-5EF903F61CA3}" type="presOf" srcId="{FBC0A366-5276-437F-B2BA-2B4E21A20B18}" destId="{E7F651D0-A16B-4CE6-AA80-4FEAAE3A7473}" srcOrd="0" destOrd="0" presId="urn:microsoft.com/office/officeart/2005/8/layout/cycle2"/>
    <dgm:cxn modelId="{20FA408C-B612-4906-A25B-239097E70A6B}" type="presOf" srcId="{D95BA3D6-E838-4C83-BDDF-C62860961E3A}" destId="{136EA36F-4299-4D8F-A9E8-DB6A2C9FF159}" srcOrd="0" destOrd="0" presId="urn:microsoft.com/office/officeart/2005/8/layout/cycle2"/>
    <dgm:cxn modelId="{76A0C534-B3A7-4EFC-8DA5-9F5748843667}" type="presOf" srcId="{AA47FBDC-A2CF-41EA-AC87-235AF0B02F9C}" destId="{70D22033-A89E-49DF-979F-4FF316D1A7F7}" srcOrd="1" destOrd="0" presId="urn:microsoft.com/office/officeart/2005/8/layout/cycle2"/>
    <dgm:cxn modelId="{3CA83859-65B3-4A45-800F-49F2757E639A}" type="presOf" srcId="{0CC780CE-B0D3-4573-93F3-DFC422FC9F21}" destId="{01B0FE57-684F-46AA-BA1F-36A784EE06CC}" srcOrd="1" destOrd="0" presId="urn:microsoft.com/office/officeart/2005/8/layout/cycle2"/>
    <dgm:cxn modelId="{3F389034-F1AB-47E6-9D4F-EF831ABC7513}" type="presOf" srcId="{32A5094C-B5F4-48DF-AD5B-7955235AB66F}" destId="{84942F00-4386-4DB3-8522-3D0BAE831F86}" srcOrd="1" destOrd="0" presId="urn:microsoft.com/office/officeart/2005/8/layout/cycle2"/>
    <dgm:cxn modelId="{5485E938-4DD0-444B-B88B-C5F72E6D0A02}" type="presOf" srcId="{F1E7928C-6B54-4D67-92EA-CC524A2A6020}" destId="{DAD777E8-259C-4F0C-93C8-AE78A8F918F7}" srcOrd="0" destOrd="0" presId="urn:microsoft.com/office/officeart/2005/8/layout/cycle2"/>
    <dgm:cxn modelId="{FE11CEAC-A937-41A0-A21E-876FC780E33F}" srcId="{858EB1B0-A20A-42AF-AA8F-521573C6AFFE}" destId="{9406D3AE-E494-4C31-B21C-946B9E9A4555}" srcOrd="8" destOrd="0" parTransId="{D6C565D7-7198-4052-B21A-CDEE9592BDEC}" sibTransId="{3E64E2D3-1996-4635-AE1D-EC4BD13CD295}"/>
    <dgm:cxn modelId="{F65D46FD-217C-4060-BA10-6D0997BBF3D8}" srcId="{858EB1B0-A20A-42AF-AA8F-521573C6AFFE}" destId="{330FCE0B-3729-4D93-8E27-72A2C12A66C9}" srcOrd="6" destOrd="0" parTransId="{1CED9F2F-DC68-4B66-A3C3-E48F8BC01473}" sibTransId="{0CC780CE-B0D3-4573-93F3-DFC422FC9F21}"/>
    <dgm:cxn modelId="{4C3856D7-7953-480D-880A-72D7B1B19087}" srcId="{858EB1B0-A20A-42AF-AA8F-521573C6AFFE}" destId="{399FE698-8004-4E7D-8706-14635A005795}" srcOrd="3" destOrd="0" parTransId="{0CEBFA5A-563A-4CDC-B143-D786D7BD4087}" sibTransId="{955F1F6D-B906-41AE-9B06-4BB244D241B2}"/>
    <dgm:cxn modelId="{CB103F22-334D-41D0-B0A8-6B27B57DAFAF}" type="presOf" srcId="{0CC780CE-B0D3-4573-93F3-DFC422FC9F21}" destId="{B86ECA0E-C803-48CD-A496-BDC4EAC994C9}" srcOrd="0" destOrd="0" presId="urn:microsoft.com/office/officeart/2005/8/layout/cycle2"/>
    <dgm:cxn modelId="{EBF2C768-6182-4314-944E-857B816DDB6F}" type="presOf" srcId="{955F1F6D-B906-41AE-9B06-4BB244D241B2}" destId="{5E6A1E93-DF20-4783-BA98-0DEECA9FD718}" srcOrd="0" destOrd="0" presId="urn:microsoft.com/office/officeart/2005/8/layout/cycle2"/>
    <dgm:cxn modelId="{367AC249-05FF-4AAF-B55E-99892AA4439B}" type="presOf" srcId="{32A5094C-B5F4-48DF-AD5B-7955235AB66F}" destId="{CFD174CA-4F70-42BB-BBFA-193C19C3A003}" srcOrd="0" destOrd="0" presId="urn:microsoft.com/office/officeart/2005/8/layout/cycle2"/>
    <dgm:cxn modelId="{D0D2CA9D-4ED6-4AD4-9BED-0C3D535AA2BF}" srcId="{858EB1B0-A20A-42AF-AA8F-521573C6AFFE}" destId="{99B69134-90BF-4B39-BE20-FF878284FCE0}" srcOrd="0" destOrd="0" parTransId="{F09749D7-538B-4F01-BE58-CAC78C47F5AB}" sibTransId="{AD43D7E8-83B4-43BA-91EC-DAEEDDF5AAA6}"/>
    <dgm:cxn modelId="{E88ACB15-7A72-400C-B847-E48CD974851A}" type="presOf" srcId="{6C2960F0-8FAD-4933-B426-620B2F294185}" destId="{54EA81FF-36F5-4E55-ADAE-9B4197E1C0E6}" srcOrd="1" destOrd="0" presId="urn:microsoft.com/office/officeart/2005/8/layout/cycle2"/>
    <dgm:cxn modelId="{4C9D915F-3218-47C3-93AE-86E221ED9EBC}" type="presOf" srcId="{399FE698-8004-4E7D-8706-14635A005795}" destId="{B201D585-BF12-48D5-9659-4B62386A8C8E}" srcOrd="0" destOrd="0" presId="urn:microsoft.com/office/officeart/2005/8/layout/cycle2"/>
    <dgm:cxn modelId="{A47C23D1-578A-4171-9D2D-15AA165E0109}" type="presOf" srcId="{B597ED56-0E08-4243-BD00-267B8D5A624E}" destId="{34A18AFB-28AD-471F-9B94-216E23E9CD20}" srcOrd="0" destOrd="0" presId="urn:microsoft.com/office/officeart/2005/8/layout/cycle2"/>
    <dgm:cxn modelId="{02D27A44-E7F1-4A9D-A945-F659D19E4140}" type="presOf" srcId="{3E64E2D3-1996-4635-AE1D-EC4BD13CD295}" destId="{07790E3E-F9A6-436D-B1DE-13479F016454}" srcOrd="0" destOrd="0" presId="urn:microsoft.com/office/officeart/2005/8/layout/cycle2"/>
    <dgm:cxn modelId="{4DE17608-7E19-42D4-91C8-D0DB8D19132B}" type="presOf" srcId="{AA47FBDC-A2CF-41EA-AC87-235AF0B02F9C}" destId="{3BBD2369-FC08-4DFE-994D-F097064E0788}" srcOrd="0" destOrd="0" presId="urn:microsoft.com/office/officeart/2005/8/layout/cycle2"/>
    <dgm:cxn modelId="{9ECE8650-D909-47D8-92A7-AC511657FE12}" type="presOf" srcId="{043CE59B-277C-4B33-8FCC-43CE0EA68FAE}" destId="{2AC63AB9-2AF1-4E19-A249-4C178EAC5659}" srcOrd="1" destOrd="0" presId="urn:microsoft.com/office/officeart/2005/8/layout/cycle2"/>
    <dgm:cxn modelId="{546DE49C-5124-432D-835E-978B80A23A93}" type="presOf" srcId="{867DFE7C-0842-496F-AD32-A71675E1D0DD}" destId="{ECECC0C6-6B99-41A9-822F-5376C9E5B136}" srcOrd="0" destOrd="0" presId="urn:microsoft.com/office/officeart/2005/8/layout/cycle2"/>
    <dgm:cxn modelId="{846FDBF4-2501-44C9-A8FA-07540A280914}" type="presOf" srcId="{AD43D7E8-83B4-43BA-91EC-DAEEDDF5AAA6}" destId="{335CCF29-9D1B-4E50-96C3-03231A0F753A}" srcOrd="1" destOrd="0" presId="urn:microsoft.com/office/officeart/2005/8/layout/cycle2"/>
    <dgm:cxn modelId="{D7471525-AC5F-4460-A1C2-8BD0A35D2C10}" type="presOf" srcId="{88A675FE-0D81-4322-8929-504E1663FAE8}" destId="{EF09DA6A-687D-4084-BF98-3B6309DC47AD}" srcOrd="0" destOrd="0" presId="urn:microsoft.com/office/officeart/2005/8/layout/cycle2"/>
    <dgm:cxn modelId="{F246BE2A-C023-4716-93CD-263361004500}" srcId="{858EB1B0-A20A-42AF-AA8F-521573C6AFFE}" destId="{88A675FE-0D81-4322-8929-504E1663FAE8}" srcOrd="7" destOrd="0" parTransId="{FC7DC450-A066-4F2B-9586-D6C2BB320233}" sibTransId="{043CE59B-277C-4B33-8FCC-43CE0EA68FAE}"/>
    <dgm:cxn modelId="{6614F40F-3D19-4FC1-BF76-FCF682482CB9}" srcId="{858EB1B0-A20A-42AF-AA8F-521573C6AFFE}" destId="{F1E7928C-6B54-4D67-92EA-CC524A2A6020}" srcOrd="10" destOrd="0" parTransId="{764AA7EB-2D1A-48F7-AA49-460EB3B2C5F5}" sibTransId="{6058D953-7010-41F7-AD04-64811E91BDFF}"/>
    <dgm:cxn modelId="{4E84A3FF-D8BD-41A4-8BA0-147B3D63F55A}" type="presOf" srcId="{330FCE0B-3729-4D93-8E27-72A2C12A66C9}" destId="{E417016F-10A3-42B2-B066-2937407E1237}" srcOrd="0" destOrd="0" presId="urn:microsoft.com/office/officeart/2005/8/layout/cycle2"/>
    <dgm:cxn modelId="{792F706F-CEA9-41FC-8C46-370D78B7C050}" type="presOf" srcId="{D95BA3D6-E838-4C83-BDDF-C62860961E3A}" destId="{458BC6CA-D615-4C9B-A248-3E4B0A43CFC0}" srcOrd="1" destOrd="0" presId="urn:microsoft.com/office/officeart/2005/8/layout/cycle2"/>
    <dgm:cxn modelId="{1DF8CE8A-CF60-401D-A5AE-5BAA6B1D119C}" type="presOf" srcId="{AD43D7E8-83B4-43BA-91EC-DAEEDDF5AAA6}" destId="{9734EFC0-6F6E-4CFE-BFED-7829BC4E9C1F}" srcOrd="0" destOrd="0" presId="urn:microsoft.com/office/officeart/2005/8/layout/cycle2"/>
    <dgm:cxn modelId="{CA1B655D-08CE-4669-8BA1-ED9AE4654726}" type="presOf" srcId="{9406D3AE-E494-4C31-B21C-946B9E9A4555}" destId="{3911EAC3-CB1B-47FA-B98E-54BF280C8AB4}" srcOrd="0" destOrd="0" presId="urn:microsoft.com/office/officeart/2005/8/layout/cycle2"/>
    <dgm:cxn modelId="{709A72DD-88E4-4C09-A28F-8DEC76EB3DED}" srcId="{858EB1B0-A20A-42AF-AA8F-521573C6AFFE}" destId="{FBC0A366-5276-437F-B2BA-2B4E21A20B18}" srcOrd="5" destOrd="0" parTransId="{76D639F0-5F30-43F5-8972-AE10DA637DC5}" sibTransId="{6C2960F0-8FAD-4933-B426-620B2F294185}"/>
    <dgm:cxn modelId="{AE86B497-8205-433C-BAD4-5180B230BA0F}" type="presOf" srcId="{955F1F6D-B906-41AE-9B06-4BB244D241B2}" destId="{3E0C6A8B-11F2-4E4B-96B4-54E39C24AEC3}" srcOrd="1" destOrd="0" presId="urn:microsoft.com/office/officeart/2005/8/layout/cycle2"/>
    <dgm:cxn modelId="{D96D42B5-0B0A-437C-B75B-3BD71E796663}" type="presOf" srcId="{6058D953-7010-41F7-AD04-64811E91BDFF}" destId="{62788677-EEE9-461A-A994-6E9F944A265A}" srcOrd="0" destOrd="0" presId="urn:microsoft.com/office/officeart/2005/8/layout/cycle2"/>
    <dgm:cxn modelId="{93623991-18D6-4B2E-B253-3CA72279EE72}" type="presOf" srcId="{99B69134-90BF-4B39-BE20-FF878284FCE0}" destId="{8E5AC1CE-7657-4EB7-AC71-0349855E73D5}" srcOrd="0" destOrd="0" presId="urn:microsoft.com/office/officeart/2005/8/layout/cycle2"/>
    <dgm:cxn modelId="{7795FD7C-F4C6-4329-A974-176FB9719220}" srcId="{858EB1B0-A20A-42AF-AA8F-521573C6AFFE}" destId="{B597ED56-0E08-4243-BD00-267B8D5A624E}" srcOrd="4" destOrd="0" parTransId="{CF442B16-1A3B-43DA-A94D-DC62C786D273}" sibTransId="{32A5094C-B5F4-48DF-AD5B-7955235AB66F}"/>
    <dgm:cxn modelId="{894B5837-9206-464E-A1A5-18B755438C16}" type="presOf" srcId="{858EB1B0-A20A-42AF-AA8F-521573C6AFFE}" destId="{C0A9C7FD-8CE8-43FA-9186-519A635C3246}" srcOrd="0" destOrd="0" presId="urn:microsoft.com/office/officeart/2005/8/layout/cycle2"/>
    <dgm:cxn modelId="{872FD41F-752C-4464-A50A-486435910D68}" srcId="{858EB1B0-A20A-42AF-AA8F-521573C6AFFE}" destId="{8EF020EC-D052-4100-A40B-01916F9D6B3F}" srcOrd="9" destOrd="0" parTransId="{BD60AA74-B808-4647-BD09-24C7919BB006}" sibTransId="{AA47FBDC-A2CF-41EA-AC87-235AF0B02F9C}"/>
    <dgm:cxn modelId="{CDC80B72-E06D-4149-8E12-AEADE2C6986A}" srcId="{858EB1B0-A20A-42AF-AA8F-521573C6AFFE}" destId="{A7E61E31-9B6C-42D8-B017-19E742198AC4}" srcOrd="1" destOrd="0" parTransId="{D5F4EE95-93E8-4A94-8503-8877F17DA5DD}" sibTransId="{4C3B82A6-B6F0-40D5-8D87-7A3A25593227}"/>
    <dgm:cxn modelId="{2E96499B-6B78-41A4-B169-585E0F13EBE4}" type="presOf" srcId="{4C3B82A6-B6F0-40D5-8D87-7A3A25593227}" destId="{5C74FC3F-ED76-4462-96F9-F4362FD3B732}" srcOrd="0" destOrd="0" presId="urn:microsoft.com/office/officeart/2005/8/layout/cycle2"/>
    <dgm:cxn modelId="{15BAD5F5-9E60-424E-A41E-4B939FA4C54D}" type="presOf" srcId="{A7E61E31-9B6C-42D8-B017-19E742198AC4}" destId="{DE49EBD9-11ED-4732-B6F9-40070EF05B47}" srcOrd="0" destOrd="0" presId="urn:microsoft.com/office/officeart/2005/8/layout/cycle2"/>
    <dgm:cxn modelId="{2106A25D-A2A9-494A-87F6-8CC5BAA37B47}" type="presOf" srcId="{043CE59B-277C-4B33-8FCC-43CE0EA68FAE}" destId="{F70BEB98-6C7B-4775-A9CE-A25588E443D5}" srcOrd="0" destOrd="0" presId="urn:microsoft.com/office/officeart/2005/8/layout/cycle2"/>
    <dgm:cxn modelId="{8889920F-0117-4E79-87D0-CB241188A76F}" type="presOf" srcId="{3E64E2D3-1996-4635-AE1D-EC4BD13CD295}" destId="{CC085CD4-DD21-4F50-8DC5-ED25ADF0FBC3}" srcOrd="1" destOrd="0" presId="urn:microsoft.com/office/officeart/2005/8/layout/cycle2"/>
    <dgm:cxn modelId="{EF54DAFF-74F9-4332-A75B-F9219F22F234}" type="presParOf" srcId="{C0A9C7FD-8CE8-43FA-9186-519A635C3246}" destId="{8E5AC1CE-7657-4EB7-AC71-0349855E73D5}" srcOrd="0" destOrd="0" presId="urn:microsoft.com/office/officeart/2005/8/layout/cycle2"/>
    <dgm:cxn modelId="{CD066AE4-2102-4B1D-AD82-F8DABF86CD90}" type="presParOf" srcId="{C0A9C7FD-8CE8-43FA-9186-519A635C3246}" destId="{9734EFC0-6F6E-4CFE-BFED-7829BC4E9C1F}" srcOrd="1" destOrd="0" presId="urn:microsoft.com/office/officeart/2005/8/layout/cycle2"/>
    <dgm:cxn modelId="{6C5E7B2C-35C0-4DF0-B223-FD45F693E826}" type="presParOf" srcId="{9734EFC0-6F6E-4CFE-BFED-7829BC4E9C1F}" destId="{335CCF29-9D1B-4E50-96C3-03231A0F753A}" srcOrd="0" destOrd="0" presId="urn:microsoft.com/office/officeart/2005/8/layout/cycle2"/>
    <dgm:cxn modelId="{0685EE04-B759-4947-906F-73A083CDE948}" type="presParOf" srcId="{C0A9C7FD-8CE8-43FA-9186-519A635C3246}" destId="{DE49EBD9-11ED-4732-B6F9-40070EF05B47}" srcOrd="2" destOrd="0" presId="urn:microsoft.com/office/officeart/2005/8/layout/cycle2"/>
    <dgm:cxn modelId="{4CDD93FD-2386-416E-8345-778F9E3B6279}" type="presParOf" srcId="{C0A9C7FD-8CE8-43FA-9186-519A635C3246}" destId="{5C74FC3F-ED76-4462-96F9-F4362FD3B732}" srcOrd="3" destOrd="0" presId="urn:microsoft.com/office/officeart/2005/8/layout/cycle2"/>
    <dgm:cxn modelId="{9ABADA88-9EF4-4CEA-ADFE-0A83CC7150DD}" type="presParOf" srcId="{5C74FC3F-ED76-4462-96F9-F4362FD3B732}" destId="{2B69B059-FCB9-4866-99A2-84B4B655479C}" srcOrd="0" destOrd="0" presId="urn:microsoft.com/office/officeart/2005/8/layout/cycle2"/>
    <dgm:cxn modelId="{3AB6BF25-7EA6-4CFD-B5D6-E29E73B7B15B}" type="presParOf" srcId="{C0A9C7FD-8CE8-43FA-9186-519A635C3246}" destId="{ECECC0C6-6B99-41A9-822F-5376C9E5B136}" srcOrd="4" destOrd="0" presId="urn:microsoft.com/office/officeart/2005/8/layout/cycle2"/>
    <dgm:cxn modelId="{F17DA294-A469-4AC5-A970-4F1BD024B835}" type="presParOf" srcId="{C0A9C7FD-8CE8-43FA-9186-519A635C3246}" destId="{136EA36F-4299-4D8F-A9E8-DB6A2C9FF159}" srcOrd="5" destOrd="0" presId="urn:microsoft.com/office/officeart/2005/8/layout/cycle2"/>
    <dgm:cxn modelId="{7B8D9D24-AA42-4C75-8385-D42C3481C790}" type="presParOf" srcId="{136EA36F-4299-4D8F-A9E8-DB6A2C9FF159}" destId="{458BC6CA-D615-4C9B-A248-3E4B0A43CFC0}" srcOrd="0" destOrd="0" presId="urn:microsoft.com/office/officeart/2005/8/layout/cycle2"/>
    <dgm:cxn modelId="{6D63F2A3-F5AA-425E-96D8-7C0351CB89BF}" type="presParOf" srcId="{C0A9C7FD-8CE8-43FA-9186-519A635C3246}" destId="{B201D585-BF12-48D5-9659-4B62386A8C8E}" srcOrd="6" destOrd="0" presId="urn:microsoft.com/office/officeart/2005/8/layout/cycle2"/>
    <dgm:cxn modelId="{ED396443-ECD5-4BA0-978B-281626E84E9B}" type="presParOf" srcId="{C0A9C7FD-8CE8-43FA-9186-519A635C3246}" destId="{5E6A1E93-DF20-4783-BA98-0DEECA9FD718}" srcOrd="7" destOrd="0" presId="urn:microsoft.com/office/officeart/2005/8/layout/cycle2"/>
    <dgm:cxn modelId="{1B7AC99C-30E1-4BBD-A94C-B833006B4952}" type="presParOf" srcId="{5E6A1E93-DF20-4783-BA98-0DEECA9FD718}" destId="{3E0C6A8B-11F2-4E4B-96B4-54E39C24AEC3}" srcOrd="0" destOrd="0" presId="urn:microsoft.com/office/officeart/2005/8/layout/cycle2"/>
    <dgm:cxn modelId="{81073445-FC8E-45B2-84EA-CF7935651AF1}" type="presParOf" srcId="{C0A9C7FD-8CE8-43FA-9186-519A635C3246}" destId="{34A18AFB-28AD-471F-9B94-216E23E9CD20}" srcOrd="8" destOrd="0" presId="urn:microsoft.com/office/officeart/2005/8/layout/cycle2"/>
    <dgm:cxn modelId="{C5279312-47A0-4554-A616-05469F070E02}" type="presParOf" srcId="{C0A9C7FD-8CE8-43FA-9186-519A635C3246}" destId="{CFD174CA-4F70-42BB-BBFA-193C19C3A003}" srcOrd="9" destOrd="0" presId="urn:microsoft.com/office/officeart/2005/8/layout/cycle2"/>
    <dgm:cxn modelId="{A8A08B1F-4F82-40EB-A367-5A3F6C0DF132}" type="presParOf" srcId="{CFD174CA-4F70-42BB-BBFA-193C19C3A003}" destId="{84942F00-4386-4DB3-8522-3D0BAE831F86}" srcOrd="0" destOrd="0" presId="urn:microsoft.com/office/officeart/2005/8/layout/cycle2"/>
    <dgm:cxn modelId="{DE8D9244-B63F-4D8A-8468-777012E8CE5C}" type="presParOf" srcId="{C0A9C7FD-8CE8-43FA-9186-519A635C3246}" destId="{E7F651D0-A16B-4CE6-AA80-4FEAAE3A7473}" srcOrd="10" destOrd="0" presId="urn:microsoft.com/office/officeart/2005/8/layout/cycle2"/>
    <dgm:cxn modelId="{B4E03BEB-F147-42F3-ADB7-74992F85A46E}" type="presParOf" srcId="{C0A9C7FD-8CE8-43FA-9186-519A635C3246}" destId="{7A2F66BB-7BCD-40B2-8652-98042C384FC7}" srcOrd="11" destOrd="0" presId="urn:microsoft.com/office/officeart/2005/8/layout/cycle2"/>
    <dgm:cxn modelId="{FA9EB0DA-BB87-48AB-9E35-3850B35AF2E4}" type="presParOf" srcId="{7A2F66BB-7BCD-40B2-8652-98042C384FC7}" destId="{54EA81FF-36F5-4E55-ADAE-9B4197E1C0E6}" srcOrd="0" destOrd="0" presId="urn:microsoft.com/office/officeart/2005/8/layout/cycle2"/>
    <dgm:cxn modelId="{A5F1B9D8-6CAD-4DC9-BB72-7D85F7A10C4A}" type="presParOf" srcId="{C0A9C7FD-8CE8-43FA-9186-519A635C3246}" destId="{E417016F-10A3-42B2-B066-2937407E1237}" srcOrd="12" destOrd="0" presId="urn:microsoft.com/office/officeart/2005/8/layout/cycle2"/>
    <dgm:cxn modelId="{2EEADE5A-007C-4EBE-8FCF-E7B15AD39BA4}" type="presParOf" srcId="{C0A9C7FD-8CE8-43FA-9186-519A635C3246}" destId="{B86ECA0E-C803-48CD-A496-BDC4EAC994C9}" srcOrd="13" destOrd="0" presId="urn:microsoft.com/office/officeart/2005/8/layout/cycle2"/>
    <dgm:cxn modelId="{3FA5E2AF-5454-41FD-B009-E1F3E71A744B}" type="presParOf" srcId="{B86ECA0E-C803-48CD-A496-BDC4EAC994C9}" destId="{01B0FE57-684F-46AA-BA1F-36A784EE06CC}" srcOrd="0" destOrd="0" presId="urn:microsoft.com/office/officeart/2005/8/layout/cycle2"/>
    <dgm:cxn modelId="{C03C3DC9-62CC-4598-A7C7-3775941D6739}" type="presParOf" srcId="{C0A9C7FD-8CE8-43FA-9186-519A635C3246}" destId="{EF09DA6A-687D-4084-BF98-3B6309DC47AD}" srcOrd="14" destOrd="0" presId="urn:microsoft.com/office/officeart/2005/8/layout/cycle2"/>
    <dgm:cxn modelId="{5702C81C-8A1A-49D8-9EB1-0A00B924F74B}" type="presParOf" srcId="{C0A9C7FD-8CE8-43FA-9186-519A635C3246}" destId="{F70BEB98-6C7B-4775-A9CE-A25588E443D5}" srcOrd="15" destOrd="0" presId="urn:microsoft.com/office/officeart/2005/8/layout/cycle2"/>
    <dgm:cxn modelId="{7AA055BA-3E79-4EEE-86A2-087A104427E6}" type="presParOf" srcId="{F70BEB98-6C7B-4775-A9CE-A25588E443D5}" destId="{2AC63AB9-2AF1-4E19-A249-4C178EAC5659}" srcOrd="0" destOrd="0" presId="urn:microsoft.com/office/officeart/2005/8/layout/cycle2"/>
    <dgm:cxn modelId="{37A973F3-DFAE-4088-A1AE-18B67313B4EF}" type="presParOf" srcId="{C0A9C7FD-8CE8-43FA-9186-519A635C3246}" destId="{3911EAC3-CB1B-47FA-B98E-54BF280C8AB4}" srcOrd="16" destOrd="0" presId="urn:microsoft.com/office/officeart/2005/8/layout/cycle2"/>
    <dgm:cxn modelId="{49D4A894-61D2-4727-B906-E109FABA7876}" type="presParOf" srcId="{C0A9C7FD-8CE8-43FA-9186-519A635C3246}" destId="{07790E3E-F9A6-436D-B1DE-13479F016454}" srcOrd="17" destOrd="0" presId="urn:microsoft.com/office/officeart/2005/8/layout/cycle2"/>
    <dgm:cxn modelId="{381FCCED-850C-4CA0-A434-2CA1B66CC2F7}" type="presParOf" srcId="{07790E3E-F9A6-436D-B1DE-13479F016454}" destId="{CC085CD4-DD21-4F50-8DC5-ED25ADF0FBC3}" srcOrd="0" destOrd="0" presId="urn:microsoft.com/office/officeart/2005/8/layout/cycle2"/>
    <dgm:cxn modelId="{E7CB7656-2FFF-48E4-80EC-76A7E9F33172}" type="presParOf" srcId="{C0A9C7FD-8CE8-43FA-9186-519A635C3246}" destId="{700126CF-4E9F-4C1D-AAC6-08D382E1898E}" srcOrd="18" destOrd="0" presId="urn:microsoft.com/office/officeart/2005/8/layout/cycle2"/>
    <dgm:cxn modelId="{83F5E1AB-57AC-487A-81BC-F4A028ABE596}" type="presParOf" srcId="{C0A9C7FD-8CE8-43FA-9186-519A635C3246}" destId="{3BBD2369-FC08-4DFE-994D-F097064E0788}" srcOrd="19" destOrd="0" presId="urn:microsoft.com/office/officeart/2005/8/layout/cycle2"/>
    <dgm:cxn modelId="{ECEF5CC5-F745-4740-A37C-FCDA4786A022}" type="presParOf" srcId="{3BBD2369-FC08-4DFE-994D-F097064E0788}" destId="{70D22033-A89E-49DF-979F-4FF316D1A7F7}" srcOrd="0" destOrd="0" presId="urn:microsoft.com/office/officeart/2005/8/layout/cycle2"/>
    <dgm:cxn modelId="{D675F961-F1DC-48D2-8FDF-A3E9C4E7BBEA}" type="presParOf" srcId="{C0A9C7FD-8CE8-43FA-9186-519A635C3246}" destId="{DAD777E8-259C-4F0C-93C8-AE78A8F918F7}" srcOrd="20" destOrd="0" presId="urn:microsoft.com/office/officeart/2005/8/layout/cycle2"/>
    <dgm:cxn modelId="{3648156D-B086-4CFE-A665-B154B5E0EE16}" type="presParOf" srcId="{C0A9C7FD-8CE8-43FA-9186-519A635C3246}" destId="{62788677-EEE9-461A-A994-6E9F944A265A}" srcOrd="21" destOrd="0" presId="urn:microsoft.com/office/officeart/2005/8/layout/cycle2"/>
    <dgm:cxn modelId="{B87C322B-AB36-4A28-9F29-49D0DB0A85F6}" type="presParOf" srcId="{62788677-EEE9-461A-A994-6E9F944A265A}" destId="{FB3E6FB2-6DAB-4466-9591-FB9DABFCFE7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CC9DF6-6747-4B6B-B7FA-C36E4E8362E7}">
      <dsp:nvSpPr>
        <dsp:cNvPr id="0" name=""/>
        <dsp:cNvSpPr/>
      </dsp:nvSpPr>
      <dsp:spPr>
        <a:xfrm>
          <a:off x="1573167" y="364422"/>
          <a:ext cx="1525556" cy="37620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62044"/>
              </a:lnTo>
              <a:lnTo>
                <a:pt x="1525556" y="3762044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17F795-3FB6-4D75-AF9A-10B0CA742E40}">
      <dsp:nvSpPr>
        <dsp:cNvPr id="0" name=""/>
        <dsp:cNvSpPr/>
      </dsp:nvSpPr>
      <dsp:spPr>
        <a:xfrm>
          <a:off x="1573167" y="364422"/>
          <a:ext cx="1525556" cy="3268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68212"/>
              </a:lnTo>
              <a:lnTo>
                <a:pt x="1525556" y="3268212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1CC9C7-6E21-42B0-BD49-E92C65FAF1E0}">
      <dsp:nvSpPr>
        <dsp:cNvPr id="0" name=""/>
        <dsp:cNvSpPr/>
      </dsp:nvSpPr>
      <dsp:spPr>
        <a:xfrm>
          <a:off x="1573167" y="364422"/>
          <a:ext cx="1525556" cy="27743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74379"/>
              </a:lnTo>
              <a:lnTo>
                <a:pt x="1525556" y="2774379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20D388-93E8-4198-B345-4D9CBF529D0B}">
      <dsp:nvSpPr>
        <dsp:cNvPr id="0" name=""/>
        <dsp:cNvSpPr/>
      </dsp:nvSpPr>
      <dsp:spPr>
        <a:xfrm>
          <a:off x="1573167" y="364422"/>
          <a:ext cx="1525556" cy="22805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0546"/>
              </a:lnTo>
              <a:lnTo>
                <a:pt x="1525556" y="2280546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9BB469-052E-466B-8A18-DC5C3A403F15}">
      <dsp:nvSpPr>
        <dsp:cNvPr id="0" name=""/>
        <dsp:cNvSpPr/>
      </dsp:nvSpPr>
      <dsp:spPr>
        <a:xfrm>
          <a:off x="1573167" y="364422"/>
          <a:ext cx="1536893" cy="17995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99515"/>
              </a:lnTo>
              <a:lnTo>
                <a:pt x="1536893" y="1799515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BE666F-6D0F-4B29-8756-B885EB127385}">
      <dsp:nvSpPr>
        <dsp:cNvPr id="0" name=""/>
        <dsp:cNvSpPr/>
      </dsp:nvSpPr>
      <dsp:spPr>
        <a:xfrm>
          <a:off x="1573167" y="364422"/>
          <a:ext cx="1525556" cy="12928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2881"/>
              </a:lnTo>
              <a:lnTo>
                <a:pt x="1525556" y="1292881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9E0E92-E56D-4AA4-A949-EEDEF33CEA16}">
      <dsp:nvSpPr>
        <dsp:cNvPr id="0" name=""/>
        <dsp:cNvSpPr/>
      </dsp:nvSpPr>
      <dsp:spPr>
        <a:xfrm>
          <a:off x="1573167" y="364422"/>
          <a:ext cx="1525556" cy="7990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9049"/>
              </a:lnTo>
              <a:lnTo>
                <a:pt x="1525556" y="799049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31F707-DE4A-42D4-A7FB-BE7A89E0825C}">
      <dsp:nvSpPr>
        <dsp:cNvPr id="0" name=""/>
        <dsp:cNvSpPr/>
      </dsp:nvSpPr>
      <dsp:spPr>
        <a:xfrm>
          <a:off x="1573167" y="364422"/>
          <a:ext cx="1559380" cy="318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8212"/>
              </a:lnTo>
              <a:lnTo>
                <a:pt x="1559380" y="318212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DDBD53-2758-43F5-BE08-396784D5826E}">
      <dsp:nvSpPr>
        <dsp:cNvPr id="0" name=""/>
        <dsp:cNvSpPr/>
      </dsp:nvSpPr>
      <dsp:spPr>
        <a:xfrm>
          <a:off x="1361600" y="16653"/>
          <a:ext cx="2115662" cy="347769"/>
        </a:xfrm>
        <a:prstGeom prst="rect">
          <a:avLst/>
        </a:prstGeom>
        <a:solidFill>
          <a:schemeClr val="accent6">
            <a:shade val="6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h-TH" sz="1800" b="1" i="0" u="none" strike="noStrike" kern="1200" cap="none" normalizeH="0" baseline="0" dirty="0" smtClean="0">
              <a:ln/>
              <a:effectLst/>
              <a:latin typeface="Angsana New" pitchFamily="18" charset="-34"/>
              <a:cs typeface="Angsana New" pitchFamily="18" charset="-34"/>
            </a:rPr>
            <a:t>ผู้อำนวยการโรงพยาบาลบ้านธิ</a:t>
          </a:r>
        </a:p>
      </dsp:txBody>
      <dsp:txXfrm>
        <a:off x="1361600" y="16653"/>
        <a:ext cx="2115662" cy="347769"/>
      </dsp:txXfrm>
    </dsp:sp>
    <dsp:sp modelId="{029B9618-54F1-4419-A0D4-944D18D9F5D6}">
      <dsp:nvSpPr>
        <dsp:cNvPr id="0" name=""/>
        <dsp:cNvSpPr/>
      </dsp:nvSpPr>
      <dsp:spPr>
        <a:xfrm>
          <a:off x="3132547" y="508750"/>
          <a:ext cx="3461175" cy="347769"/>
        </a:xfrm>
        <a:prstGeom prst="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h-TH" sz="1800" b="1" i="0" u="none" strike="noStrike" kern="1200" cap="none" normalizeH="0" baseline="0" dirty="0" smtClean="0">
              <a:ln/>
              <a:effectLst/>
              <a:latin typeface="Angsana New" pitchFamily="18" charset="-34"/>
              <a:cs typeface="Angsana New" pitchFamily="18" charset="-34"/>
            </a:rPr>
            <a:t>กลุ่มงานบริการทางการแพทย์</a:t>
          </a:r>
        </a:p>
      </dsp:txBody>
      <dsp:txXfrm>
        <a:off x="3132547" y="508750"/>
        <a:ext cx="3461175" cy="347769"/>
      </dsp:txXfrm>
    </dsp:sp>
    <dsp:sp modelId="{752ABC4C-39DF-49C4-B514-BA85DF61164C}">
      <dsp:nvSpPr>
        <dsp:cNvPr id="0" name=""/>
        <dsp:cNvSpPr/>
      </dsp:nvSpPr>
      <dsp:spPr>
        <a:xfrm>
          <a:off x="3098723" y="989586"/>
          <a:ext cx="3435378" cy="347769"/>
        </a:xfrm>
        <a:prstGeom prst="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h-TH" sz="1800" b="1" i="0" u="none" strike="noStrike" kern="1200" cap="none" normalizeH="0" baseline="0" dirty="0" smtClean="0">
              <a:ln/>
              <a:effectLst/>
              <a:latin typeface="Angsana New" pitchFamily="18" charset="-34"/>
              <a:cs typeface="Angsana New" pitchFamily="18" charset="-34"/>
            </a:rPr>
            <a:t>         กลุ่มงานทันตก</a:t>
          </a:r>
          <a:r>
            <a:rPr kumimoji="0" lang="th-TH" sz="1800" b="1" i="0" u="none" strike="noStrike" kern="1200" cap="none" normalizeH="0" baseline="0" dirty="0" err="1" smtClean="0">
              <a:ln/>
              <a:effectLst/>
              <a:latin typeface="Angsana New" pitchFamily="18" charset="-34"/>
              <a:cs typeface="Angsana New" pitchFamily="18" charset="-34"/>
            </a:rPr>
            <a:t>รรม</a:t>
          </a:r>
          <a:endParaRPr kumimoji="0" lang="th-TH" sz="1800" b="1" i="0" u="none" strike="noStrike" kern="1200" cap="none" normalizeH="0" baseline="0" dirty="0" smtClean="0">
            <a:ln/>
            <a:effectLst/>
            <a:latin typeface="Angsana New" pitchFamily="18" charset="-34"/>
            <a:cs typeface="Angsana New" pitchFamily="18" charset="-34"/>
          </a:endParaRPr>
        </a:p>
      </dsp:txBody>
      <dsp:txXfrm>
        <a:off x="3098723" y="989586"/>
        <a:ext cx="3435378" cy="347769"/>
      </dsp:txXfrm>
    </dsp:sp>
    <dsp:sp modelId="{537497F9-3F6A-40C4-964C-D0340B51563E}">
      <dsp:nvSpPr>
        <dsp:cNvPr id="0" name=""/>
        <dsp:cNvSpPr/>
      </dsp:nvSpPr>
      <dsp:spPr>
        <a:xfrm>
          <a:off x="3098723" y="1483419"/>
          <a:ext cx="3468882" cy="347769"/>
        </a:xfrm>
        <a:prstGeom prst="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h-TH" sz="1800" b="1" i="0" u="none" strike="noStrike" kern="1200" cap="none" normalizeH="0" baseline="0" dirty="0" smtClean="0">
              <a:ln/>
              <a:effectLst/>
              <a:latin typeface="Angsana New" pitchFamily="18" charset="-34"/>
              <a:cs typeface="Angsana New" pitchFamily="18" charset="-34"/>
            </a:rPr>
            <a:t>กลุ่มงานการพยาบาล </a:t>
          </a:r>
        </a:p>
      </dsp:txBody>
      <dsp:txXfrm>
        <a:off x="3098723" y="1483419"/>
        <a:ext cx="3468882" cy="347769"/>
      </dsp:txXfrm>
    </dsp:sp>
    <dsp:sp modelId="{CD762D28-D342-4088-A857-7A9622959F47}">
      <dsp:nvSpPr>
        <dsp:cNvPr id="0" name=""/>
        <dsp:cNvSpPr/>
      </dsp:nvSpPr>
      <dsp:spPr>
        <a:xfrm>
          <a:off x="3110060" y="1990053"/>
          <a:ext cx="3438501" cy="347769"/>
        </a:xfrm>
        <a:prstGeom prst="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h-TH" sz="1800" b="1" i="0" u="none" strike="noStrike" kern="1200" cap="none" normalizeH="0" baseline="0" dirty="0" smtClean="0">
              <a:ln/>
              <a:effectLst/>
              <a:latin typeface="Angsana New" pitchFamily="18" charset="-34"/>
              <a:cs typeface="Angsana New" pitchFamily="18" charset="-34"/>
            </a:rPr>
            <a:t>กลุ่มงานเทคนิคบริการ </a:t>
          </a:r>
        </a:p>
      </dsp:txBody>
      <dsp:txXfrm>
        <a:off x="3110060" y="1990053"/>
        <a:ext cx="3438501" cy="347769"/>
      </dsp:txXfrm>
    </dsp:sp>
    <dsp:sp modelId="{8A0560BD-A3DC-4D4D-B834-388719AB9477}">
      <dsp:nvSpPr>
        <dsp:cNvPr id="0" name=""/>
        <dsp:cNvSpPr/>
      </dsp:nvSpPr>
      <dsp:spPr>
        <a:xfrm>
          <a:off x="3098723" y="2471084"/>
          <a:ext cx="3461175" cy="347769"/>
        </a:xfrm>
        <a:prstGeom prst="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h-TH" sz="1800" b="1" i="0" u="none" strike="noStrike" kern="1200" cap="none" normalizeH="0" baseline="0" dirty="0" smtClean="0">
              <a:ln/>
              <a:effectLst/>
              <a:latin typeface="Angsana New" pitchFamily="18" charset="-34"/>
              <a:cs typeface="Angsana New" pitchFamily="18" charset="-34"/>
            </a:rPr>
            <a:t>กลุ่มงานยุทธศาสตร์และสารสนเทศทางการแพทย์ </a:t>
          </a:r>
        </a:p>
      </dsp:txBody>
      <dsp:txXfrm>
        <a:off x="3098723" y="2471084"/>
        <a:ext cx="3461175" cy="347769"/>
      </dsp:txXfrm>
    </dsp:sp>
    <dsp:sp modelId="{26E065BC-1E09-44D3-A63E-0CFDF1C108AF}">
      <dsp:nvSpPr>
        <dsp:cNvPr id="0" name=""/>
        <dsp:cNvSpPr/>
      </dsp:nvSpPr>
      <dsp:spPr>
        <a:xfrm>
          <a:off x="3098723" y="2964917"/>
          <a:ext cx="3461175" cy="347769"/>
        </a:xfrm>
        <a:prstGeom prst="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h-TH" sz="1800" b="1" i="0" u="none" strike="noStrike" kern="1200" cap="none" normalizeH="0" baseline="0" dirty="0" smtClean="0">
              <a:ln/>
              <a:effectLst/>
              <a:latin typeface="Angsana New" pitchFamily="18" charset="-34"/>
              <a:cs typeface="Angsana New" pitchFamily="18" charset="-34"/>
            </a:rPr>
            <a:t>กลุ่มงานบริหารทั่วไป </a:t>
          </a:r>
        </a:p>
      </dsp:txBody>
      <dsp:txXfrm>
        <a:off x="3098723" y="2964917"/>
        <a:ext cx="3461175" cy="347769"/>
      </dsp:txXfrm>
    </dsp:sp>
    <dsp:sp modelId="{533D3274-F0E6-4ED0-8876-78183A584CD4}">
      <dsp:nvSpPr>
        <dsp:cNvPr id="0" name=""/>
        <dsp:cNvSpPr/>
      </dsp:nvSpPr>
      <dsp:spPr>
        <a:xfrm>
          <a:off x="3098723" y="3458750"/>
          <a:ext cx="3475468" cy="347769"/>
        </a:xfrm>
        <a:prstGeom prst="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h-TH" sz="1800" b="1" i="0" u="none" strike="noStrike" kern="1200" cap="none" normalizeH="0" baseline="0" dirty="0" smtClean="0">
              <a:ln/>
              <a:effectLst/>
              <a:latin typeface="Angsana New" pitchFamily="18" charset="-34"/>
              <a:cs typeface="Angsana New" pitchFamily="18" charset="-34"/>
            </a:rPr>
            <a:t>กลุ่มงานเภสัชกรรมและคุ้มครองผู้บริโภค</a:t>
          </a:r>
        </a:p>
      </dsp:txBody>
      <dsp:txXfrm>
        <a:off x="3098723" y="3458750"/>
        <a:ext cx="3475468" cy="347769"/>
      </dsp:txXfrm>
    </dsp:sp>
    <dsp:sp modelId="{09570B87-4328-4DD2-9E09-4F788304A05A}">
      <dsp:nvSpPr>
        <dsp:cNvPr id="0" name=""/>
        <dsp:cNvSpPr/>
      </dsp:nvSpPr>
      <dsp:spPr>
        <a:xfrm>
          <a:off x="3098723" y="3952582"/>
          <a:ext cx="3429904" cy="347769"/>
        </a:xfrm>
        <a:prstGeom prst="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h-TH" sz="1800" b="1" i="0" u="none" strike="noStrike" kern="1200" cap="none" normalizeH="0" baseline="0" dirty="0" smtClean="0">
              <a:ln/>
              <a:effectLst/>
              <a:latin typeface="Angsana New" pitchFamily="18" charset="-34"/>
              <a:cs typeface="Angsana New" pitchFamily="18" charset="-34"/>
            </a:rPr>
            <a:t>กลุ่มงานบริการด้านปฐมภูมิและองค์รวม</a:t>
          </a:r>
        </a:p>
      </dsp:txBody>
      <dsp:txXfrm>
        <a:off x="3098723" y="3952582"/>
        <a:ext cx="3429904" cy="3477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56E7A0-6497-41F7-B27E-942FC3DBB7F6}">
      <dsp:nvSpPr>
        <dsp:cNvPr id="0" name=""/>
        <dsp:cNvSpPr/>
      </dsp:nvSpPr>
      <dsp:spPr>
        <a:xfrm>
          <a:off x="1669621" y="484180"/>
          <a:ext cx="3115257" cy="3115257"/>
        </a:xfrm>
        <a:prstGeom prst="blockArc">
          <a:avLst>
            <a:gd name="adj1" fmla="val 10800000"/>
            <a:gd name="adj2" fmla="val 16200000"/>
            <a:gd name="adj3" fmla="val 4642"/>
          </a:avLst>
        </a:prstGeom>
        <a:gradFill rotWithShape="0">
          <a:gsLst>
            <a:gs pos="0">
              <a:schemeClr val="accent2">
                <a:hueOff val="-14400000"/>
                <a:satOff val="-50003"/>
                <a:lumOff val="60001"/>
                <a:alphaOff val="0"/>
                <a:tint val="50000"/>
                <a:satMod val="300000"/>
              </a:schemeClr>
            </a:gs>
            <a:gs pos="35000">
              <a:schemeClr val="accent2">
                <a:hueOff val="-14400000"/>
                <a:satOff val="-50003"/>
                <a:lumOff val="60001"/>
                <a:alphaOff val="0"/>
                <a:tint val="37000"/>
                <a:satMod val="300000"/>
              </a:schemeClr>
            </a:gs>
            <a:gs pos="100000">
              <a:schemeClr val="accent2">
                <a:hueOff val="-14400000"/>
                <a:satOff val="-50003"/>
                <a:lumOff val="6000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1A9FE3E-1313-4CC2-8661-9344BE249893}">
      <dsp:nvSpPr>
        <dsp:cNvPr id="0" name=""/>
        <dsp:cNvSpPr/>
      </dsp:nvSpPr>
      <dsp:spPr>
        <a:xfrm>
          <a:off x="1669621" y="484180"/>
          <a:ext cx="3115257" cy="3115257"/>
        </a:xfrm>
        <a:prstGeom prst="blockArc">
          <a:avLst>
            <a:gd name="adj1" fmla="val 5400000"/>
            <a:gd name="adj2" fmla="val 10800000"/>
            <a:gd name="adj3" fmla="val 4642"/>
          </a:avLst>
        </a:prstGeom>
        <a:gradFill rotWithShape="0">
          <a:gsLst>
            <a:gs pos="0">
              <a:schemeClr val="accent2">
                <a:hueOff val="-9600000"/>
                <a:satOff val="-33335"/>
                <a:lumOff val="40001"/>
                <a:alphaOff val="0"/>
                <a:tint val="50000"/>
                <a:satMod val="300000"/>
              </a:schemeClr>
            </a:gs>
            <a:gs pos="35000">
              <a:schemeClr val="accent2">
                <a:hueOff val="-9600000"/>
                <a:satOff val="-33335"/>
                <a:lumOff val="40001"/>
                <a:alphaOff val="0"/>
                <a:tint val="37000"/>
                <a:satMod val="300000"/>
              </a:schemeClr>
            </a:gs>
            <a:gs pos="100000">
              <a:schemeClr val="accent2">
                <a:hueOff val="-9600000"/>
                <a:satOff val="-33335"/>
                <a:lumOff val="4000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C04CB45-B697-4BA2-80DF-20D0FF38FAB6}">
      <dsp:nvSpPr>
        <dsp:cNvPr id="0" name=""/>
        <dsp:cNvSpPr/>
      </dsp:nvSpPr>
      <dsp:spPr>
        <a:xfrm>
          <a:off x="1694287" y="484380"/>
          <a:ext cx="3115257" cy="3115257"/>
        </a:xfrm>
        <a:prstGeom prst="blockArc">
          <a:avLst>
            <a:gd name="adj1" fmla="val 21566202"/>
            <a:gd name="adj2" fmla="val 5455735"/>
            <a:gd name="adj3" fmla="val 4642"/>
          </a:avLst>
        </a:prstGeom>
        <a:gradFill rotWithShape="0">
          <a:gsLst>
            <a:gs pos="0">
              <a:schemeClr val="accent2">
                <a:hueOff val="-4800000"/>
                <a:satOff val="-16668"/>
                <a:lumOff val="20000"/>
                <a:alphaOff val="0"/>
                <a:tint val="50000"/>
                <a:satMod val="300000"/>
              </a:schemeClr>
            </a:gs>
            <a:gs pos="35000">
              <a:schemeClr val="accent2">
                <a:hueOff val="-4800000"/>
                <a:satOff val="-16668"/>
                <a:lumOff val="20000"/>
                <a:alphaOff val="0"/>
                <a:tint val="37000"/>
                <a:satMod val="300000"/>
              </a:schemeClr>
            </a:gs>
            <a:gs pos="100000">
              <a:schemeClr val="accent2">
                <a:hueOff val="-4800000"/>
                <a:satOff val="-16668"/>
                <a:lumOff val="2000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9625E85-2A6B-41E6-BA14-81CCFE6EBE6E}">
      <dsp:nvSpPr>
        <dsp:cNvPr id="0" name=""/>
        <dsp:cNvSpPr/>
      </dsp:nvSpPr>
      <dsp:spPr>
        <a:xfrm>
          <a:off x="1694283" y="483981"/>
          <a:ext cx="3115257" cy="3115257"/>
        </a:xfrm>
        <a:prstGeom prst="blockArc">
          <a:avLst>
            <a:gd name="adj1" fmla="val 16144273"/>
            <a:gd name="adj2" fmla="val 21567106"/>
            <a:gd name="adj3" fmla="val 464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785BF1D-41F2-4C2E-ABA0-08498C3D7689}">
      <dsp:nvSpPr>
        <dsp:cNvPr id="0" name=""/>
        <dsp:cNvSpPr/>
      </dsp:nvSpPr>
      <dsp:spPr>
        <a:xfrm>
          <a:off x="2509947" y="1324507"/>
          <a:ext cx="1434604" cy="1434604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rPr>
            <a:t>รพ.บ้านธิ</a:t>
          </a:r>
          <a:endParaRPr lang="th-TH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sp:txBody>
      <dsp:txXfrm>
        <a:off x="2720040" y="1534600"/>
        <a:ext cx="1014418" cy="1014418"/>
      </dsp:txXfrm>
    </dsp:sp>
    <dsp:sp modelId="{0FBB5F68-F53D-429C-AAFF-5C4AFA69800E}">
      <dsp:nvSpPr>
        <dsp:cNvPr id="0" name=""/>
        <dsp:cNvSpPr/>
      </dsp:nvSpPr>
      <dsp:spPr>
        <a:xfrm>
          <a:off x="2612429" y="18221"/>
          <a:ext cx="1229641" cy="1004223"/>
        </a:xfrm>
        <a:prstGeom prst="ellipse">
          <a:avLst/>
        </a:prstGeom>
        <a:solidFill>
          <a:srgbClr val="FFFF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b="1" kern="1200" dirty="0" smtClean="0">
              <a:latin typeface="Angsana New" pitchFamily="18" charset="-34"/>
              <a:cs typeface="Angsana New" pitchFamily="18" charset="-34"/>
            </a:rPr>
            <a:t>บริหารจัดการ</a:t>
          </a:r>
          <a:endParaRPr lang="th-TH" sz="1600" b="1" kern="1200" dirty="0">
            <a:latin typeface="Angsana New" pitchFamily="18" charset="-34"/>
            <a:cs typeface="Angsana New" pitchFamily="18" charset="-34"/>
          </a:endParaRPr>
        </a:p>
      </dsp:txBody>
      <dsp:txXfrm>
        <a:off x="2792506" y="165286"/>
        <a:ext cx="869487" cy="710093"/>
      </dsp:txXfrm>
    </dsp:sp>
    <dsp:sp modelId="{05FE54A2-4826-4A0A-A39E-B3530CBB9C19}">
      <dsp:nvSpPr>
        <dsp:cNvPr id="0" name=""/>
        <dsp:cNvSpPr/>
      </dsp:nvSpPr>
      <dsp:spPr>
        <a:xfrm>
          <a:off x="4001373" y="1314143"/>
          <a:ext cx="1543892" cy="1425816"/>
        </a:xfrm>
        <a:prstGeom prst="ellipse">
          <a:avLst/>
        </a:prstGeom>
        <a:solidFill>
          <a:schemeClr val="accent1">
            <a:lumMod val="9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400" b="1" kern="1200" dirty="0" smtClean="0">
              <a:latin typeface="Angsana New" pitchFamily="18" charset="-34"/>
              <a:cs typeface="Angsana New" pitchFamily="18" charset="-34"/>
            </a:rPr>
            <a:t>วิสัยทัศน์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Angsana New" pitchFamily="18" charset="-34"/>
              <a:cs typeface="Angsana New" pitchFamily="18" charset="-34"/>
            </a:rPr>
            <a:t>Core competency</a:t>
          </a:r>
          <a:endParaRPr lang="th-TH" sz="1400" b="1" kern="1200" dirty="0">
            <a:latin typeface="Angsana New" pitchFamily="18" charset="-34"/>
            <a:cs typeface="Angsana New" pitchFamily="18" charset="-34"/>
          </a:endParaRPr>
        </a:p>
      </dsp:txBody>
      <dsp:txXfrm>
        <a:off x="4227471" y="1522949"/>
        <a:ext cx="1091696" cy="1008204"/>
      </dsp:txXfrm>
    </dsp:sp>
    <dsp:sp modelId="{075D89AE-9E13-459A-AAC1-7FC0B2413BF1}">
      <dsp:nvSpPr>
        <dsp:cNvPr id="0" name=""/>
        <dsp:cNvSpPr/>
      </dsp:nvSpPr>
      <dsp:spPr>
        <a:xfrm>
          <a:off x="2627638" y="3094344"/>
          <a:ext cx="1199223" cy="937884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Angsana New" pitchFamily="18" charset="-34"/>
              <a:cs typeface="Angsana New" pitchFamily="18" charset="-34"/>
            </a:rPr>
            <a:t>IM/IT</a:t>
          </a:r>
          <a:endParaRPr lang="th-TH" sz="1800" b="1" kern="1200" dirty="0">
            <a:latin typeface="Angsana New" pitchFamily="18" charset="-34"/>
            <a:cs typeface="Angsana New" pitchFamily="18" charset="-34"/>
          </a:endParaRPr>
        </a:p>
      </dsp:txBody>
      <dsp:txXfrm>
        <a:off x="2803260" y="3231694"/>
        <a:ext cx="847979" cy="663184"/>
      </dsp:txXfrm>
    </dsp:sp>
    <dsp:sp modelId="{19C066BE-1C72-47DD-9707-2FF0507532E2}">
      <dsp:nvSpPr>
        <dsp:cNvPr id="0" name=""/>
        <dsp:cNvSpPr/>
      </dsp:nvSpPr>
      <dsp:spPr>
        <a:xfrm>
          <a:off x="1104062" y="1487096"/>
          <a:ext cx="1203421" cy="1109425"/>
        </a:xfrm>
        <a:prstGeom prst="ellipse">
          <a:avLst/>
        </a:prstGeom>
        <a:solidFill>
          <a:srgbClr val="14C629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Angsana New" pitchFamily="18" charset="-34"/>
              <a:cs typeface="Angsana New" pitchFamily="18" charset="-34"/>
            </a:rPr>
            <a:t>HR</a:t>
          </a:r>
          <a:endParaRPr lang="th-TH" sz="1800" b="1" kern="1200" dirty="0">
            <a:latin typeface="Angsana New" pitchFamily="18" charset="-34"/>
            <a:cs typeface="Angsana New" pitchFamily="18" charset="-34"/>
          </a:endParaRPr>
        </a:p>
      </dsp:txBody>
      <dsp:txXfrm>
        <a:off x="1280299" y="1649568"/>
        <a:ext cx="850947" cy="7844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5AC1CE-7657-4EB7-AC71-0349855E73D5}">
      <dsp:nvSpPr>
        <dsp:cNvPr id="0" name=""/>
        <dsp:cNvSpPr/>
      </dsp:nvSpPr>
      <dsp:spPr>
        <a:xfrm>
          <a:off x="1516606" y="618"/>
          <a:ext cx="351162" cy="351162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b="1" kern="1200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rPr>
            <a:t>PCT</a:t>
          </a:r>
          <a:endParaRPr lang="th-TH" sz="600" b="1" kern="1200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sp:txBody>
      <dsp:txXfrm>
        <a:off x="1568032" y="52044"/>
        <a:ext cx="248310" cy="248310"/>
      </dsp:txXfrm>
    </dsp:sp>
    <dsp:sp modelId="{9734EFC0-6F6E-4CFE-BFED-7829BC4E9C1F}">
      <dsp:nvSpPr>
        <dsp:cNvPr id="0" name=""/>
        <dsp:cNvSpPr/>
      </dsp:nvSpPr>
      <dsp:spPr>
        <a:xfrm rot="981818">
          <a:off x="1896011" y="190518"/>
          <a:ext cx="93523" cy="118517"/>
        </a:xfrm>
        <a:prstGeom prst="rightArrow">
          <a:avLst>
            <a:gd name="adj1" fmla="val 60000"/>
            <a:gd name="adj2" fmla="val 50000"/>
          </a:avLst>
        </a:prstGeom>
        <a:solidFill>
          <a:srgbClr val="0000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00" b="1" kern="1200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sp:txBody>
      <dsp:txXfrm>
        <a:off x="1896579" y="210269"/>
        <a:ext cx="65466" cy="71111"/>
      </dsp:txXfrm>
    </dsp:sp>
    <dsp:sp modelId="{DE49EBD9-11ED-4732-B6F9-40070EF05B47}">
      <dsp:nvSpPr>
        <dsp:cNvPr id="0" name=""/>
        <dsp:cNvSpPr/>
      </dsp:nvSpPr>
      <dsp:spPr>
        <a:xfrm>
          <a:off x="2022856" y="149266"/>
          <a:ext cx="351162" cy="351162"/>
        </a:xfrm>
        <a:prstGeom prst="ellipse">
          <a:avLst/>
        </a:prstGeom>
        <a:solidFill>
          <a:srgbClr val="14C62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b="1" kern="1200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rPr>
            <a:t>PHEM</a:t>
          </a:r>
          <a:endParaRPr lang="th-TH" sz="600" b="1" kern="1200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sp:txBody>
      <dsp:txXfrm>
        <a:off x="2074282" y="200692"/>
        <a:ext cx="248310" cy="248310"/>
      </dsp:txXfrm>
    </dsp:sp>
    <dsp:sp modelId="{5C74FC3F-ED76-4462-96F9-F4362FD3B732}">
      <dsp:nvSpPr>
        <dsp:cNvPr id="0" name=""/>
        <dsp:cNvSpPr/>
      </dsp:nvSpPr>
      <dsp:spPr>
        <a:xfrm rot="2945455">
          <a:off x="2322701" y="462963"/>
          <a:ext cx="93523" cy="118517"/>
        </a:xfrm>
        <a:prstGeom prst="rightArrow">
          <a:avLst>
            <a:gd name="adj1" fmla="val 60000"/>
            <a:gd name="adj2" fmla="val 50000"/>
          </a:avLst>
        </a:prstGeom>
        <a:solidFill>
          <a:srgbClr val="0000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00" b="1" kern="1200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sp:txBody>
      <dsp:txXfrm>
        <a:off x="2327543" y="476064"/>
        <a:ext cx="65466" cy="71111"/>
      </dsp:txXfrm>
    </dsp:sp>
    <dsp:sp modelId="{ECECC0C6-6B99-41A9-822F-5376C9E5B136}">
      <dsp:nvSpPr>
        <dsp:cNvPr id="0" name=""/>
        <dsp:cNvSpPr/>
      </dsp:nvSpPr>
      <dsp:spPr>
        <a:xfrm>
          <a:off x="2368374" y="548016"/>
          <a:ext cx="351162" cy="351162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b="1" kern="1200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rPr>
            <a:t>PTC</a:t>
          </a:r>
          <a:endParaRPr lang="th-TH" sz="600" b="1" kern="1200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sp:txBody>
      <dsp:txXfrm>
        <a:off x="2419800" y="599442"/>
        <a:ext cx="248310" cy="248310"/>
      </dsp:txXfrm>
    </dsp:sp>
    <dsp:sp modelId="{136EA36F-4299-4D8F-A9E8-DB6A2C9FF159}">
      <dsp:nvSpPr>
        <dsp:cNvPr id="0" name=""/>
        <dsp:cNvSpPr/>
      </dsp:nvSpPr>
      <dsp:spPr>
        <a:xfrm rot="4909091">
          <a:off x="2534361" y="922844"/>
          <a:ext cx="93523" cy="118517"/>
        </a:xfrm>
        <a:prstGeom prst="rightArrow">
          <a:avLst>
            <a:gd name="adj1" fmla="val 60000"/>
            <a:gd name="adj2" fmla="val 50000"/>
          </a:avLst>
        </a:prstGeom>
        <a:solidFill>
          <a:srgbClr val="0000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00" b="1" kern="1200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sp:txBody>
      <dsp:txXfrm>
        <a:off x="2546393" y="932661"/>
        <a:ext cx="65466" cy="71111"/>
      </dsp:txXfrm>
    </dsp:sp>
    <dsp:sp modelId="{B201D585-BF12-48D5-9659-4B62386A8C8E}">
      <dsp:nvSpPr>
        <dsp:cNvPr id="0" name=""/>
        <dsp:cNvSpPr/>
      </dsp:nvSpPr>
      <dsp:spPr>
        <a:xfrm>
          <a:off x="2443463" y="1070267"/>
          <a:ext cx="351162" cy="351162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b="1" kern="1200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rPr>
            <a:t>HRD</a:t>
          </a:r>
          <a:endParaRPr lang="th-TH" sz="600" b="1" kern="1200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sp:txBody>
      <dsp:txXfrm>
        <a:off x="2494889" y="1121693"/>
        <a:ext cx="248310" cy="248310"/>
      </dsp:txXfrm>
    </dsp:sp>
    <dsp:sp modelId="{5E6A1E93-DF20-4783-BA98-0DEECA9FD718}">
      <dsp:nvSpPr>
        <dsp:cNvPr id="0" name=""/>
        <dsp:cNvSpPr/>
      </dsp:nvSpPr>
      <dsp:spPr>
        <a:xfrm rot="6872727">
          <a:off x="2463791" y="1424152"/>
          <a:ext cx="93523" cy="118517"/>
        </a:xfrm>
        <a:prstGeom prst="rightArrow">
          <a:avLst>
            <a:gd name="adj1" fmla="val 60000"/>
            <a:gd name="adj2" fmla="val 50000"/>
          </a:avLst>
        </a:prstGeom>
        <a:solidFill>
          <a:srgbClr val="0000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00" b="1" kern="1200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sp:txBody>
      <dsp:txXfrm rot="10800000">
        <a:off x="2483647" y="1435094"/>
        <a:ext cx="65466" cy="71111"/>
      </dsp:txXfrm>
    </dsp:sp>
    <dsp:sp modelId="{34A18AFB-28AD-471F-9B94-216E23E9CD20}">
      <dsp:nvSpPr>
        <dsp:cNvPr id="0" name=""/>
        <dsp:cNvSpPr/>
      </dsp:nvSpPr>
      <dsp:spPr>
        <a:xfrm>
          <a:off x="2224281" y="1550208"/>
          <a:ext cx="351162" cy="351162"/>
        </a:xfrm>
        <a:prstGeom prst="ellipse">
          <a:avLst/>
        </a:prstGeom>
        <a:solidFill>
          <a:srgbClr val="EDB1B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b="1" kern="1200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rPr>
            <a:t>ENV</a:t>
          </a:r>
          <a:endParaRPr lang="th-TH" sz="600" b="1" kern="1200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sp:txBody>
      <dsp:txXfrm>
        <a:off x="2275707" y="1601634"/>
        <a:ext cx="248310" cy="248310"/>
      </dsp:txXfrm>
    </dsp:sp>
    <dsp:sp modelId="{CFD174CA-4F70-42BB-BBFA-193C19C3A003}">
      <dsp:nvSpPr>
        <dsp:cNvPr id="0" name=""/>
        <dsp:cNvSpPr/>
      </dsp:nvSpPr>
      <dsp:spPr>
        <a:xfrm rot="8836364">
          <a:off x="2133395" y="1807727"/>
          <a:ext cx="93523" cy="118517"/>
        </a:xfrm>
        <a:prstGeom prst="rightArrow">
          <a:avLst>
            <a:gd name="adj1" fmla="val 60000"/>
            <a:gd name="adj2" fmla="val 50000"/>
          </a:avLst>
        </a:prstGeom>
        <a:solidFill>
          <a:srgbClr val="0000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00" b="1" kern="1200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sp:txBody>
      <dsp:txXfrm rot="10800000">
        <a:off x="2159225" y="1823846"/>
        <a:ext cx="65466" cy="71111"/>
      </dsp:txXfrm>
    </dsp:sp>
    <dsp:sp modelId="{E7F651D0-A16B-4CE6-AA80-4FEAAE3A7473}">
      <dsp:nvSpPr>
        <dsp:cNvPr id="0" name=""/>
        <dsp:cNvSpPr/>
      </dsp:nvSpPr>
      <dsp:spPr>
        <a:xfrm>
          <a:off x="1780417" y="1835462"/>
          <a:ext cx="351162" cy="351162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b="1" kern="1200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rPr>
            <a:t>RP</a:t>
          </a:r>
          <a:endParaRPr lang="th-TH" sz="600" b="1" kern="1200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sp:txBody>
      <dsp:txXfrm>
        <a:off x="1831843" y="1886888"/>
        <a:ext cx="248310" cy="248310"/>
      </dsp:txXfrm>
    </dsp:sp>
    <dsp:sp modelId="{7A2F66BB-7BCD-40B2-8652-98042C384FC7}">
      <dsp:nvSpPr>
        <dsp:cNvPr id="0" name=""/>
        <dsp:cNvSpPr/>
      </dsp:nvSpPr>
      <dsp:spPr>
        <a:xfrm rot="10800000">
          <a:off x="1648073" y="1951785"/>
          <a:ext cx="93523" cy="118517"/>
        </a:xfrm>
        <a:prstGeom prst="rightArrow">
          <a:avLst>
            <a:gd name="adj1" fmla="val 60000"/>
            <a:gd name="adj2" fmla="val 50000"/>
          </a:avLst>
        </a:prstGeom>
        <a:solidFill>
          <a:srgbClr val="0000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00" b="1" kern="1200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sp:txBody>
      <dsp:txXfrm rot="10800000">
        <a:off x="1676130" y="1975488"/>
        <a:ext cx="65466" cy="71111"/>
      </dsp:txXfrm>
    </dsp:sp>
    <dsp:sp modelId="{E417016F-10A3-42B2-B066-2937407E1237}">
      <dsp:nvSpPr>
        <dsp:cNvPr id="0" name=""/>
        <dsp:cNvSpPr/>
      </dsp:nvSpPr>
      <dsp:spPr>
        <a:xfrm>
          <a:off x="1252796" y="1835462"/>
          <a:ext cx="351162" cy="351162"/>
        </a:xfrm>
        <a:prstGeom prst="ellipse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b="1" kern="1200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rPr>
            <a:t>RM</a:t>
          </a:r>
          <a:endParaRPr lang="th-TH" sz="600" b="1" kern="1200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sp:txBody>
      <dsp:txXfrm>
        <a:off x="1304222" y="1886888"/>
        <a:ext cx="248310" cy="248310"/>
      </dsp:txXfrm>
    </dsp:sp>
    <dsp:sp modelId="{B86ECA0E-C803-48CD-A496-BDC4EAC994C9}">
      <dsp:nvSpPr>
        <dsp:cNvPr id="0" name=""/>
        <dsp:cNvSpPr/>
      </dsp:nvSpPr>
      <dsp:spPr>
        <a:xfrm rot="12763636">
          <a:off x="1161910" y="1810589"/>
          <a:ext cx="93523" cy="118517"/>
        </a:xfrm>
        <a:prstGeom prst="rightArrow">
          <a:avLst>
            <a:gd name="adj1" fmla="val 60000"/>
            <a:gd name="adj2" fmla="val 50000"/>
          </a:avLst>
        </a:prstGeom>
        <a:solidFill>
          <a:srgbClr val="0000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00" b="1" kern="1200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sp:txBody>
      <dsp:txXfrm rot="10800000">
        <a:off x="1187740" y="1841876"/>
        <a:ext cx="65466" cy="71111"/>
      </dsp:txXfrm>
    </dsp:sp>
    <dsp:sp modelId="{EF09DA6A-687D-4084-BF98-3B6309DC47AD}">
      <dsp:nvSpPr>
        <dsp:cNvPr id="0" name=""/>
        <dsp:cNvSpPr/>
      </dsp:nvSpPr>
      <dsp:spPr>
        <a:xfrm>
          <a:off x="808932" y="1550208"/>
          <a:ext cx="351162" cy="351162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b="1" kern="1200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rPr>
            <a:t>HPH</a:t>
          </a:r>
          <a:endParaRPr lang="th-TH" sz="600" b="1" kern="1200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sp:txBody>
      <dsp:txXfrm>
        <a:off x="860358" y="1601634"/>
        <a:ext cx="248310" cy="248310"/>
      </dsp:txXfrm>
    </dsp:sp>
    <dsp:sp modelId="{F70BEB98-6C7B-4775-A9CE-A25588E443D5}">
      <dsp:nvSpPr>
        <dsp:cNvPr id="0" name=""/>
        <dsp:cNvSpPr/>
      </dsp:nvSpPr>
      <dsp:spPr>
        <a:xfrm rot="14727273">
          <a:off x="829260" y="1428968"/>
          <a:ext cx="93523" cy="118517"/>
        </a:xfrm>
        <a:prstGeom prst="rightArrow">
          <a:avLst>
            <a:gd name="adj1" fmla="val 60000"/>
            <a:gd name="adj2" fmla="val 50000"/>
          </a:avLst>
        </a:prstGeom>
        <a:solidFill>
          <a:srgbClr val="0000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00" b="1" kern="1200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sp:txBody>
      <dsp:txXfrm rot="10800000">
        <a:off x="849116" y="1465432"/>
        <a:ext cx="65466" cy="71111"/>
      </dsp:txXfrm>
    </dsp:sp>
    <dsp:sp modelId="{3911EAC3-CB1B-47FA-B98E-54BF280C8AB4}">
      <dsp:nvSpPr>
        <dsp:cNvPr id="0" name=""/>
        <dsp:cNvSpPr/>
      </dsp:nvSpPr>
      <dsp:spPr>
        <a:xfrm>
          <a:off x="589750" y="1070267"/>
          <a:ext cx="351162" cy="351162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b="1" kern="1200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rPr>
            <a:t>EQM</a:t>
          </a:r>
          <a:endParaRPr lang="th-TH" sz="600" b="1" kern="1200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sp:txBody>
      <dsp:txXfrm>
        <a:off x="641176" y="1121693"/>
        <a:ext cx="248310" cy="248310"/>
      </dsp:txXfrm>
    </dsp:sp>
    <dsp:sp modelId="{07790E3E-F9A6-436D-B1DE-13479F016454}">
      <dsp:nvSpPr>
        <dsp:cNvPr id="0" name=""/>
        <dsp:cNvSpPr/>
      </dsp:nvSpPr>
      <dsp:spPr>
        <a:xfrm rot="16690909">
          <a:off x="755737" y="928084"/>
          <a:ext cx="93523" cy="118517"/>
        </a:xfrm>
        <a:prstGeom prst="rightArrow">
          <a:avLst>
            <a:gd name="adj1" fmla="val 60000"/>
            <a:gd name="adj2" fmla="val 50000"/>
          </a:avLst>
        </a:prstGeom>
        <a:solidFill>
          <a:srgbClr val="0000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00" b="1" kern="1200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sp:txBody>
      <dsp:txXfrm>
        <a:off x="767769" y="965673"/>
        <a:ext cx="65466" cy="71111"/>
      </dsp:txXfrm>
    </dsp:sp>
    <dsp:sp modelId="{700126CF-4E9F-4C1D-AAC6-08D382E1898E}">
      <dsp:nvSpPr>
        <dsp:cNvPr id="0" name=""/>
        <dsp:cNvSpPr/>
      </dsp:nvSpPr>
      <dsp:spPr>
        <a:xfrm>
          <a:off x="664839" y="548016"/>
          <a:ext cx="351162" cy="351162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b="1" kern="1200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rPr>
            <a:t>IM</a:t>
          </a:r>
          <a:endParaRPr lang="th-TH" sz="600" b="1" kern="1200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sp:txBody>
      <dsp:txXfrm>
        <a:off x="716265" y="599442"/>
        <a:ext cx="248310" cy="248310"/>
      </dsp:txXfrm>
    </dsp:sp>
    <dsp:sp modelId="{3BBD2369-FC08-4DFE-994D-F097064E0788}">
      <dsp:nvSpPr>
        <dsp:cNvPr id="0" name=""/>
        <dsp:cNvSpPr/>
      </dsp:nvSpPr>
      <dsp:spPr>
        <a:xfrm rot="18654545">
          <a:off x="964684" y="466964"/>
          <a:ext cx="93523" cy="118517"/>
        </a:xfrm>
        <a:prstGeom prst="rightArrow">
          <a:avLst>
            <a:gd name="adj1" fmla="val 60000"/>
            <a:gd name="adj2" fmla="val 50000"/>
          </a:avLst>
        </a:prstGeom>
        <a:solidFill>
          <a:srgbClr val="0000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00" b="1" kern="1200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sp:txBody>
      <dsp:txXfrm>
        <a:off x="969526" y="501269"/>
        <a:ext cx="65466" cy="71111"/>
      </dsp:txXfrm>
    </dsp:sp>
    <dsp:sp modelId="{DAD777E8-259C-4F0C-93C8-AE78A8F918F7}">
      <dsp:nvSpPr>
        <dsp:cNvPr id="0" name=""/>
        <dsp:cNvSpPr/>
      </dsp:nvSpPr>
      <dsp:spPr>
        <a:xfrm>
          <a:off x="1010357" y="149266"/>
          <a:ext cx="351162" cy="351162"/>
        </a:xfrm>
        <a:prstGeom prst="ellipse">
          <a:avLst/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b="1" kern="1200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rPr>
            <a:t>QST</a:t>
          </a:r>
          <a:endParaRPr lang="th-TH" sz="600" b="1" kern="1200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sp:txBody>
      <dsp:txXfrm>
        <a:off x="1061783" y="200692"/>
        <a:ext cx="248310" cy="248310"/>
      </dsp:txXfrm>
    </dsp:sp>
    <dsp:sp modelId="{62788677-EEE9-461A-A994-6E9F944A265A}">
      <dsp:nvSpPr>
        <dsp:cNvPr id="0" name=""/>
        <dsp:cNvSpPr/>
      </dsp:nvSpPr>
      <dsp:spPr>
        <a:xfrm rot="20618182">
          <a:off x="1389761" y="192010"/>
          <a:ext cx="93523" cy="118517"/>
        </a:xfrm>
        <a:prstGeom prst="rightArrow">
          <a:avLst>
            <a:gd name="adj1" fmla="val 60000"/>
            <a:gd name="adj2" fmla="val 50000"/>
          </a:avLst>
        </a:prstGeom>
        <a:solidFill>
          <a:srgbClr val="0000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00" b="1" kern="1200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itchFamily="18" charset="-34"/>
            <a:cs typeface="Angsana New" pitchFamily="18" charset="-34"/>
          </a:endParaRPr>
        </a:p>
      </dsp:txBody>
      <dsp:txXfrm>
        <a:off x="1390329" y="219665"/>
        <a:ext cx="65466" cy="711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ngsana New" pitchFamily="18" charset="-34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ngsana New" pitchFamily="18" charset="-34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noProof="0" dirty="0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noProof="0" dirty="0" smtClean="0"/>
              <a:t>ระดับที่สอง</a:t>
            </a:r>
          </a:p>
          <a:p>
            <a:pPr lvl="2"/>
            <a:r>
              <a:rPr lang="th-TH" noProof="0" dirty="0" smtClean="0"/>
              <a:t>ระดับที่สาม</a:t>
            </a:r>
          </a:p>
          <a:p>
            <a:pPr lvl="3"/>
            <a:r>
              <a:rPr lang="th-TH" noProof="0" dirty="0" smtClean="0"/>
              <a:t>ระดับที่สี่</a:t>
            </a:r>
          </a:p>
          <a:p>
            <a:pPr lvl="4"/>
            <a:r>
              <a:rPr lang="th-TH" noProof="0" dirty="0" smtClean="0"/>
              <a:t>ระดับที่ห้า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ngsana New" pitchFamily="18" charset="-34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ngsana New" pitchFamily="18" charset="-34"/>
                <a:cs typeface="Angsana New" pitchFamily="18" charset="-34"/>
              </a:defRPr>
            </a:lvl1pPr>
          </a:lstStyle>
          <a:p>
            <a:pPr>
              <a:defRPr/>
            </a:pPr>
            <a:fld id="{3D22BEB8-1D6A-4CD1-AA14-F18CB6C8B7C8}" type="slidenum">
              <a:rPr lang="en-US"/>
              <a:pPr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0212294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Angsana New" pitchFamily="18" charset="-34"/>
        <a:ea typeface="+mn-ea"/>
        <a:cs typeface="Tahoma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Angsana New" pitchFamily="18" charset="-34"/>
        <a:ea typeface="+mn-ea"/>
        <a:cs typeface="Tahoma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Angsana New" pitchFamily="18" charset="-34"/>
        <a:ea typeface="+mn-ea"/>
        <a:cs typeface="Tahoma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Angsana New" pitchFamily="18" charset="-34"/>
        <a:ea typeface="+mn-ea"/>
        <a:cs typeface="Tahoma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Angsana New" pitchFamily="18" charset="-34"/>
        <a:ea typeface="+mn-ea"/>
        <a:cs typeface="Tahoma" pitchFamily="34" charset="0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C9ADF-0021-44DD-AA7C-40796DB0FDCF}" type="slidenum">
              <a:rPr lang="en-US"/>
              <a:pPr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88019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5BD3C-BC73-4A2A-9D65-485B2BB8F742}" type="slidenum">
              <a:rPr lang="en-US"/>
              <a:pPr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02448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E4279-82F2-476D-ABA5-1855EA297F14}" type="slidenum">
              <a:rPr lang="en-US"/>
              <a:pPr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77670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แผนภูมิ 2"/>
          <p:cNvSpPr>
            <a:spLocks noGrp="1"/>
          </p:cNvSpPr>
          <p:nvPr>
            <p:ph type="chart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endParaRPr lang="th-TH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39AC1-80EB-4952-84D7-058007D6F550}" type="slidenum">
              <a:rPr lang="en-US"/>
              <a:pPr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89187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ชื่อเรื่องและตาร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ตาราง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endParaRPr lang="th-TH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889796-6BD7-41DE-8C1B-9FFD58E7DD24}" type="slidenum">
              <a:rPr lang="en-US"/>
              <a:pPr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19917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4F83E-5247-4603-AEB9-CA9C2CF04F95}" type="slidenum">
              <a:rPr lang="en-US"/>
              <a:pPr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07387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ชื่อเรื่อง ข้อความ 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4C18D-5399-4E38-AE4C-31E0597E7148}" type="slidenum">
              <a:rPr lang="en-US"/>
              <a:pPr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73475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5111C-4E70-4C29-B19E-A75C25D5E974}" type="slidenum">
              <a:rPr lang="en-US"/>
              <a:pPr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28071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52976-865C-4CF0-9E52-A0DCCAEAEE63}" type="slidenum">
              <a:rPr lang="en-US"/>
              <a:pPr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9714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3C8C5-95CA-484B-9FC1-B6F700C3FAFC}" type="slidenum">
              <a:rPr lang="en-US"/>
              <a:pPr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21005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6ECFA-7FCB-4FCF-A5B1-C6CBA0ABE11D}" type="slidenum">
              <a:rPr lang="en-US"/>
              <a:pPr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55630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66944-12D0-40BC-8677-93E3BC74C9AD}" type="slidenum">
              <a:rPr lang="en-US"/>
              <a:pPr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05986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C2B26-BBE1-47B1-839E-D67C7E52A2CA}" type="slidenum">
              <a:rPr lang="en-US"/>
              <a:pPr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81632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14504-1228-425D-8CB6-FF5A4C13C2A5}" type="slidenum">
              <a:rPr lang="en-US"/>
              <a:pPr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35264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7EE05-DC34-4154-9EC1-B5F3DC73D1B3}" type="slidenum">
              <a:rPr lang="en-US"/>
              <a:pPr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30639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ngsana New" pitchFamily="18" charset="-34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ngsana New" pitchFamily="18" charset="-34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ngsana New" pitchFamily="18" charset="-34"/>
                <a:cs typeface="Angsana New" pitchFamily="18" charset="-34"/>
              </a:defRPr>
            </a:lvl1pPr>
          </a:lstStyle>
          <a:p>
            <a:pPr>
              <a:defRPr/>
            </a:pPr>
            <a:fld id="{EB34CCE0-8DBD-49FE-83FC-B5C4BA9DF72E}" type="slidenum">
              <a:rPr lang="en-US"/>
              <a:pPr>
                <a:defRPr/>
              </a:pPr>
              <a:t>‹#›</a:t>
            </a:fld>
            <a:endParaRPr lang="th-TH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ngsana New" pitchFamily="18" charset="-34"/>
          <a:ea typeface="+mj-ea"/>
          <a:cs typeface="Angsana New" pitchFamily="18" charset="-34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ngsana New" pitchFamily="18" charset="-34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ngsana New" pitchFamily="18" charset="-34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ngsana New" pitchFamily="18" charset="-34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ngsana New" pitchFamily="18" charset="-34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ngsana New" pitchFamily="18" charset="-34"/>
          <a:ea typeface="+mn-ea"/>
          <a:cs typeface="Angsana New" pitchFamily="18" charset="-34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ngsana New" pitchFamily="18" charset="-34"/>
          <a:cs typeface="Angsana New" pitchFamily="18" charset="-34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ngsana New" pitchFamily="18" charset="-34"/>
          <a:cs typeface="Angsana New" pitchFamily="18" charset="-34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ngsana New" pitchFamily="18" charset="-34"/>
          <a:cs typeface="Angsana New" pitchFamily="18" charset="-34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ngsana New" pitchFamily="18" charset="-34"/>
          <a:cs typeface="Angsana New" pitchFamily="18" charset="-34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F:\รูป รพ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1276350"/>
            <a:ext cx="8496300" cy="2016125"/>
          </a:xfrm>
        </p:spPr>
        <p:txBody>
          <a:bodyPr/>
          <a:lstStyle/>
          <a:p>
            <a:pPr eaLnBrk="1" hangingPunct="1">
              <a:defRPr/>
            </a:pPr>
            <a:r>
              <a:rPr lang="th-TH" sz="6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ยินดีต้อนรับ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th-TH" sz="6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อาจารย์นายแพทย์วันชัย ตั้งอารมณ์มั่น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23528" y="51470"/>
            <a:ext cx="8280919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th-TH" sz="8800" b="1" dirty="0">
                <a:ln>
                  <a:prstDash val="solid"/>
                </a:ln>
                <a:solidFill>
                  <a:srgbClr val="0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ngsana New" pitchFamily="18" charset="-34"/>
                <a:cs typeface="+mj-cs"/>
              </a:rPr>
              <a:t>โรงพยาบาลบ้านธิ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3279" name="Group 47"/>
          <p:cNvGraphicFramePr>
            <a:graphicFrameLocks noGrp="1"/>
          </p:cNvGraphicFramePr>
          <p:nvPr>
            <p:ph idx="4294967295"/>
          </p:nvPr>
        </p:nvGraphicFramePr>
        <p:xfrm>
          <a:off x="179388" y="1131888"/>
          <a:ext cx="8856663" cy="3665537"/>
        </p:xfrm>
        <a:graphic>
          <a:graphicData uri="http://schemas.openxmlformats.org/drawingml/2006/table">
            <a:tbl>
              <a:tblPr/>
              <a:tblGrid>
                <a:gridCol w="530452"/>
                <a:gridCol w="1629709"/>
                <a:gridCol w="1080081"/>
                <a:gridCol w="1224092"/>
                <a:gridCol w="1152086"/>
                <a:gridCol w="1656124"/>
                <a:gridCol w="1584119"/>
              </a:tblGrid>
              <a:tr h="425857"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th-TH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ลำดับ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68577" marR="68577" marT="25706" marB="2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98B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th-TH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โรคปี 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58</a:t>
                      </a:r>
                    </a:p>
                  </a:txBody>
                  <a:tcPr marL="68577" marR="68577" marT="25706" marB="2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98B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th-TH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โรคปี 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59</a:t>
                      </a:r>
                    </a:p>
                  </a:txBody>
                  <a:tcPr marL="68577" marR="68577" marT="25706" marB="2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98B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th-TH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โรคปี 60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68577" marR="68577" marT="25706" marB="2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98B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th-TH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โรคปี 6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</a:t>
                      </a:r>
                    </a:p>
                  </a:txBody>
                  <a:tcPr marL="68577" marR="68577" marT="25706" marB="2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98B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th-TH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โรคปี 62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68577" marR="68577" marT="25706" marB="2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98B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th-TH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โรคปี 63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68577" marR="68577" marT="25706" marB="2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98B"/>
                    </a:solidFill>
                  </a:tcPr>
                </a:tc>
              </a:tr>
              <a:tr h="647936"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</a:t>
                      </a:r>
                    </a:p>
                  </a:txBody>
                  <a:tcPr marL="68577" marR="68577" marT="25706" marB="2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COPD</a:t>
                      </a: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14</a:t>
                      </a: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ครั้ง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68577" marR="68577" marT="25706" marB="2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COPD   </a:t>
                      </a: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17 ครั้ง</a:t>
                      </a:r>
                    </a:p>
                  </a:txBody>
                  <a:tcPr marL="68577" marR="68577" marT="25706" marB="2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COPD  15 </a:t>
                      </a: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ครั้ง</a:t>
                      </a:r>
                    </a:p>
                  </a:txBody>
                  <a:tcPr marL="68578" marR="68578" marT="25711" marB="2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COPD  10 </a:t>
                      </a: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ครั้ง</a:t>
                      </a:r>
                    </a:p>
                  </a:txBody>
                  <a:tcPr marL="68578" marR="68578" marT="25711" marB="2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COPD </a:t>
                      </a: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20 </a:t>
                      </a: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ครั้ง</a:t>
                      </a:r>
                    </a:p>
                  </a:txBody>
                  <a:tcPr marL="68578" marR="68578" marT="25711" marB="2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thalassemia</a:t>
                      </a: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  </a:t>
                      </a:r>
                    </a:p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  <a:defRPr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11 ครั้ง</a:t>
                      </a:r>
                    </a:p>
                  </a:txBody>
                  <a:tcPr marL="68578" marR="68578" marT="25711" marB="2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47936"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</a:t>
                      </a:r>
                    </a:p>
                  </a:txBody>
                  <a:tcPr marL="68577" marR="68577" marT="25706" marB="2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โลหิตจาง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11</a:t>
                      </a: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ครั้ง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68577" marR="68577" marT="25706" marB="2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CRF</a:t>
                      </a: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7 ครั้ง</a:t>
                      </a:r>
                    </a:p>
                  </a:txBody>
                  <a:tcPr marL="68577" marR="68577" marT="25706" marB="2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Thalassemia</a:t>
                      </a:r>
                    </a:p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14 </a:t>
                      </a: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ครั้ง</a:t>
                      </a:r>
                    </a:p>
                  </a:txBody>
                  <a:tcPr marL="68578" marR="68578" marT="25711" marB="2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CRF  8 </a:t>
                      </a: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ครั้ง</a:t>
                      </a:r>
                    </a:p>
                  </a:txBody>
                  <a:tcPr marL="68578" marR="68578" marT="25711" marB="2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Pneumonia </a:t>
                      </a: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18 </a:t>
                      </a: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ครั้ง</a:t>
                      </a:r>
                    </a:p>
                  </a:txBody>
                  <a:tcPr marL="68578" marR="68578" marT="25711" marB="2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ติดเชื้อในทางเดินปัสสาวะ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8 ครั้ง</a:t>
                      </a:r>
                    </a:p>
                  </a:txBody>
                  <a:tcPr marL="68578" marR="68578" marT="25711" marB="2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647936"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</a:t>
                      </a:r>
                    </a:p>
                  </a:txBody>
                  <a:tcPr marL="68577" marR="68577" marT="25706" marB="2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Bronchus/ lung </a:t>
                      </a:r>
                    </a:p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10</a:t>
                      </a: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ครั้ง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68577" marR="68577" marT="25706" marB="2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DM  </a:t>
                      </a: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 ครั้ง</a:t>
                      </a:r>
                    </a:p>
                  </a:txBody>
                  <a:tcPr marL="68577" marR="68577" marT="25706" marB="2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CHF 13 </a:t>
                      </a: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ครั้ง</a:t>
                      </a:r>
                    </a:p>
                  </a:txBody>
                  <a:tcPr marL="68578" marR="68578" marT="25711" marB="2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Thalassemia</a:t>
                      </a:r>
                      <a:endParaRPr kumimoji="0" lang="th-TH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  6 ครั้ง</a:t>
                      </a:r>
                    </a:p>
                  </a:txBody>
                  <a:tcPr marL="68578" marR="68578" marT="25711" marB="2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thalassemia</a:t>
                      </a:r>
                      <a:endParaRPr kumimoji="0" lang="th-TH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  <a:defRPr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9 ครั้ง</a:t>
                      </a:r>
                    </a:p>
                  </a:txBody>
                  <a:tcPr marL="68578" marR="68578" marT="25711" marB="2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ไตวายเรื้อรัง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8 ครั้ง</a:t>
                      </a:r>
                    </a:p>
                  </a:txBody>
                  <a:tcPr marL="68578" marR="68578" marT="25711" marB="2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47936"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</a:t>
                      </a:r>
                    </a:p>
                  </a:txBody>
                  <a:tcPr marL="68577" marR="68577" marT="25706" marB="2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Hypokalaemia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7</a:t>
                      </a: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ครั้ง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68577" marR="68577" marT="25706" marB="2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CA brain</a:t>
                      </a:r>
                    </a:p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</a:t>
                      </a: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ครั้ง</a:t>
                      </a:r>
                    </a:p>
                  </a:txBody>
                  <a:tcPr marL="68577" marR="68577" marT="25706" marB="2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CA Lung  8 </a:t>
                      </a: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ครั้ง</a:t>
                      </a:r>
                    </a:p>
                  </a:txBody>
                  <a:tcPr marL="68578" marR="68578" marT="25711" marB="2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Diarrhea</a:t>
                      </a:r>
                    </a:p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</a:t>
                      </a: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ครั้ง</a:t>
                      </a:r>
                    </a:p>
                  </a:txBody>
                  <a:tcPr marL="68578" marR="68578" marT="25711" marB="2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CA Lung  9 </a:t>
                      </a: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ครั้ง</a:t>
                      </a:r>
                    </a:p>
                  </a:txBody>
                  <a:tcPr marL="68578" marR="68578" marT="25711" marB="2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COPD  7 </a:t>
                      </a: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ครั้ง</a:t>
                      </a:r>
                    </a:p>
                  </a:txBody>
                  <a:tcPr marL="68578" marR="68578" marT="25711" marB="2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647936"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</a:t>
                      </a:r>
                    </a:p>
                  </a:txBody>
                  <a:tcPr marL="68577" marR="68577" marT="25706" marB="2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Diarrhea</a:t>
                      </a: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</a:t>
                      </a: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ครั้ง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DM with hypo</a:t>
                      </a: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</a:t>
                      </a: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ครั้ง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68577" marR="68577" marT="25706" marB="2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Hypokalemia  </a:t>
                      </a: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       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 ครั้ง</a:t>
                      </a:r>
                    </a:p>
                  </a:txBody>
                  <a:tcPr marL="68577" marR="68577" marT="25706" marB="2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CRF  7 </a:t>
                      </a: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ครั้ง</a:t>
                      </a:r>
                    </a:p>
                  </a:txBody>
                  <a:tcPr marL="68578" marR="68578" marT="25711" marB="2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มะเร็งปอด  </a:t>
                      </a:r>
                    </a:p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 ครั้ง</a:t>
                      </a:r>
                    </a:p>
                  </a:txBody>
                  <a:tcPr marL="68578" marR="68578" marT="25711" marB="2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Chronic osteomyelitis</a:t>
                      </a:r>
                    </a:p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9 </a:t>
                      </a: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ครั้ง</a:t>
                      </a:r>
                    </a:p>
                  </a:txBody>
                  <a:tcPr marL="68578" marR="68578" marT="25711" marB="2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Pneumonia  6 </a:t>
                      </a: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ครั้ง</a:t>
                      </a:r>
                    </a:p>
                  </a:txBody>
                  <a:tcPr marL="68578" marR="68578" marT="25711" marB="2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8188" name="ชื่อเรื่อง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058863"/>
          </a:xfrm>
          <a:solidFill>
            <a:srgbClr val="002060"/>
          </a:solidFill>
        </p:spPr>
        <p:txBody>
          <a:bodyPr anchor="b"/>
          <a:lstStyle/>
          <a:p>
            <a:pPr eaLnBrk="1" hangingPunct="1">
              <a:defRPr/>
            </a:pPr>
            <a:r>
              <a:rPr lang="th-TH" altLang="th-TH" sz="54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สาเหตุการกลับมารักษาซ้ำภายใน  28  วัน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ชื่อเรื่อง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42963"/>
          </a:xfrm>
          <a:solidFill>
            <a:srgbClr val="002060"/>
          </a:solidFill>
        </p:spPr>
        <p:txBody>
          <a:bodyPr anchor="t"/>
          <a:lstStyle/>
          <a:p>
            <a:pPr eaLnBrk="1" hangingPunct="1">
              <a:defRPr/>
            </a:pPr>
            <a:r>
              <a:rPr lang="th-TH" altLang="th-TH" sz="48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สาเหตุการกลับมารักษาซ้ำภายใน  </a:t>
            </a:r>
            <a:r>
              <a:rPr lang="en-US" altLang="th-TH" sz="48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48</a:t>
            </a:r>
            <a:r>
              <a:rPr lang="th-TH" altLang="th-TH" sz="48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ชั่วโมง </a:t>
            </a:r>
          </a:p>
        </p:txBody>
      </p:sp>
      <p:graphicFrame>
        <p:nvGraphicFramePr>
          <p:cNvPr id="224303" name="Group 4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038619598"/>
              </p:ext>
            </p:extLst>
          </p:nvPr>
        </p:nvGraphicFramePr>
        <p:xfrm>
          <a:off x="250825" y="987425"/>
          <a:ext cx="8785225" cy="3903662"/>
        </p:xfrm>
        <a:graphic>
          <a:graphicData uri="http://schemas.openxmlformats.org/drawingml/2006/table">
            <a:tbl>
              <a:tblPr/>
              <a:tblGrid>
                <a:gridCol w="576139"/>
                <a:gridCol w="1368181"/>
                <a:gridCol w="1368181"/>
                <a:gridCol w="1368181"/>
                <a:gridCol w="1368181"/>
                <a:gridCol w="1368181"/>
                <a:gridCol w="1368181"/>
              </a:tblGrid>
              <a:tr h="4799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ลำดับ</a:t>
                      </a:r>
                    </a:p>
                  </a:txBody>
                  <a:tcPr marL="91448" marR="91448" marT="34261" marB="342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B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โรคปี   58</a:t>
                      </a:r>
                    </a:p>
                  </a:txBody>
                  <a:tcPr marL="91448" marR="91448" marT="34261" marB="342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B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โรคปี  59</a:t>
                      </a:r>
                    </a:p>
                  </a:txBody>
                  <a:tcPr marL="91448" marR="91448" marT="34261" marB="342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B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โรคปี 60</a:t>
                      </a:r>
                    </a:p>
                  </a:txBody>
                  <a:tcPr marL="91448" marR="91448" marT="34261" marB="342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B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โรคปี 6</a:t>
                      </a:r>
                      <a:r>
                        <a:rPr kumimoji="0" lang="en-US" altLang="th-TH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1</a:t>
                      </a:r>
                      <a:endParaRPr kumimoji="0" lang="th-TH" altLang="th-TH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1448" marR="91448" marT="34261" marB="342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B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โรคปี 62</a:t>
                      </a:r>
                    </a:p>
                  </a:txBody>
                  <a:tcPr marL="91448" marR="91448" marT="34261" marB="342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B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โรคปี 63</a:t>
                      </a:r>
                    </a:p>
                  </a:txBody>
                  <a:tcPr marL="91448" marR="91448" marT="34261" marB="342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B8B"/>
                    </a:solidFill>
                  </a:tcPr>
                </a:tc>
              </a:tr>
              <a:tr h="5608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1</a:t>
                      </a:r>
                    </a:p>
                  </a:txBody>
                  <a:tcPr marL="91448" marR="91448" marT="34261" marB="342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Acute URI</a:t>
                      </a:r>
                      <a:endParaRPr kumimoji="0" lang="th-TH" altLang="th-TH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277 </a:t>
                      </a:r>
                      <a:r>
                        <a:rPr kumimoji="0" lang="th-TH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ครั้ง</a:t>
                      </a:r>
                    </a:p>
                  </a:txBody>
                  <a:tcPr marL="91448" marR="91448" marT="34261" marB="342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Dyspepsia </a:t>
                      </a:r>
                      <a:endParaRPr kumimoji="0" lang="th-TH" altLang="th-TH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390 ครั้ง</a:t>
                      </a:r>
                    </a:p>
                  </a:txBody>
                  <a:tcPr marL="91448" marR="91448" marT="34261" marB="342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Acute URI</a:t>
                      </a:r>
                      <a:endParaRPr kumimoji="0" lang="th-TH" altLang="th-TH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379</a:t>
                      </a:r>
                      <a:r>
                        <a:rPr kumimoji="0" lang="th-TH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 ครั้ง</a:t>
                      </a:r>
                    </a:p>
                  </a:txBody>
                  <a:tcPr marL="91448" marR="91448" marT="34261" marB="342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th-TH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Viral infection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289</a:t>
                      </a:r>
                      <a:r>
                        <a:rPr kumimoji="0" lang="en-US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  <a:r>
                        <a:rPr kumimoji="0" lang="th-TH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ครั้ง</a:t>
                      </a:r>
                    </a:p>
                  </a:txBody>
                  <a:tcPr marL="91448" marR="91448" marT="34261" marB="342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Dyspepsia </a:t>
                      </a:r>
                      <a:endParaRPr kumimoji="0" lang="th-TH" altLang="th-TH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384</a:t>
                      </a:r>
                      <a:r>
                        <a:rPr kumimoji="0" lang="en-US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  <a:r>
                        <a:rPr kumimoji="0" lang="th-TH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ครั้ง</a:t>
                      </a:r>
                    </a:p>
                  </a:txBody>
                  <a:tcPr marL="91448" marR="91448" marT="34261" marB="342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999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th-TH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Viral infection </a:t>
                      </a:r>
                      <a:endParaRPr kumimoji="0" lang="th-TH" altLang="th-TH" sz="1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ngsana New" pitchFamily="18" charset="-34"/>
                        <a:ea typeface="+mn-ea"/>
                        <a:cs typeface="Angsana New" pitchFamily="18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999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altLang="th-TH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228 ครั้ง</a:t>
                      </a:r>
                    </a:p>
                  </a:txBody>
                  <a:tcPr marL="91448" marR="91448" marT="34261" marB="342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997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2</a:t>
                      </a:r>
                    </a:p>
                  </a:txBody>
                  <a:tcPr marL="91448" marR="91448" marT="34261" marB="342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myalgia</a:t>
                      </a:r>
                      <a:r>
                        <a:rPr kumimoji="0" lang="th-TH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189 ครั้ง</a:t>
                      </a:r>
                    </a:p>
                  </a:txBody>
                  <a:tcPr marL="91448" marR="91448" marT="34261" marB="342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Viral infection</a:t>
                      </a:r>
                      <a:endParaRPr kumimoji="0" lang="th-TH" altLang="th-TH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241 ครั้ง</a:t>
                      </a:r>
                    </a:p>
                  </a:txBody>
                  <a:tcPr marL="91448" marR="91448" marT="34261" marB="342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myalgia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275</a:t>
                      </a:r>
                      <a:r>
                        <a:rPr kumimoji="0" lang="th-TH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  ครั้ง</a:t>
                      </a:r>
                    </a:p>
                  </a:txBody>
                  <a:tcPr marL="91448" marR="91448" marT="34261" marB="342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Acute URI</a:t>
                      </a:r>
                      <a:endParaRPr kumimoji="0" lang="th-TH" altLang="th-TH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188</a:t>
                      </a:r>
                      <a:r>
                        <a:rPr kumimoji="0" lang="th-TH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 ครั้ง</a:t>
                      </a:r>
                    </a:p>
                  </a:txBody>
                  <a:tcPr marL="91448" marR="91448" marT="34261" marB="342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999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th-TH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Viral infection </a:t>
                      </a:r>
                      <a:endParaRPr kumimoji="0" lang="th-TH" altLang="th-TH" sz="1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ngsana New" pitchFamily="18" charset="-34"/>
                        <a:ea typeface="+mn-ea"/>
                        <a:cs typeface="Angsana New" pitchFamily="18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258 ครั้ง</a:t>
                      </a:r>
                    </a:p>
                  </a:txBody>
                  <a:tcPr marL="91448" marR="91448" marT="34261" marB="342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Dyspepsia </a:t>
                      </a:r>
                      <a:endParaRPr kumimoji="0" lang="th-TH" altLang="th-TH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999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th-TH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128 </a:t>
                      </a:r>
                      <a:r>
                        <a:rPr kumimoji="0" lang="th-TH" altLang="th-TH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ครั้ง</a:t>
                      </a:r>
                    </a:p>
                  </a:txBody>
                  <a:tcPr marL="91448" marR="91448" marT="34261" marB="342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6428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3</a:t>
                      </a:r>
                    </a:p>
                  </a:txBody>
                  <a:tcPr marL="91448" marR="91448" marT="34261" marB="342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Pharyngitis</a:t>
                      </a:r>
                      <a:endParaRPr kumimoji="0" lang="th-TH" altLang="th-TH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111 ครั้ง</a:t>
                      </a:r>
                    </a:p>
                  </a:txBody>
                  <a:tcPr marL="91448" marR="91448" marT="34261" marB="342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myalgia</a:t>
                      </a:r>
                      <a:r>
                        <a:rPr kumimoji="0" lang="th-TH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222 ครั้ง</a:t>
                      </a:r>
                    </a:p>
                  </a:txBody>
                  <a:tcPr marL="91448" marR="91448" marT="34261" marB="342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Dyspepsia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252 </a:t>
                      </a:r>
                      <a:r>
                        <a:rPr kumimoji="0" lang="th-TH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ครั้ง</a:t>
                      </a:r>
                    </a:p>
                  </a:txBody>
                  <a:tcPr marL="91448" marR="91448" marT="34261" marB="342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Dyspepsia </a:t>
                      </a:r>
                      <a:endParaRPr kumimoji="0" lang="th-TH" altLang="th-TH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122  ครั้ง</a:t>
                      </a:r>
                    </a:p>
                  </a:txBody>
                  <a:tcPr marL="91448" marR="91448" marT="34261" marB="342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Asthma </a:t>
                      </a:r>
                      <a:endParaRPr kumimoji="0" lang="th-TH" altLang="th-TH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137  ครั้ง</a:t>
                      </a:r>
                    </a:p>
                  </a:txBody>
                  <a:tcPr marL="91448" marR="91448" marT="34261" marB="342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Acute URI</a:t>
                      </a:r>
                      <a:endParaRPr kumimoji="0" lang="th-TH" altLang="th-TH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1</a:t>
                      </a:r>
                      <a:r>
                        <a:rPr kumimoji="0" lang="th-TH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23ครั้ง</a:t>
                      </a:r>
                    </a:p>
                  </a:txBody>
                  <a:tcPr marL="91448" marR="91448" marT="34261" marB="342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101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4</a:t>
                      </a:r>
                    </a:p>
                  </a:txBody>
                  <a:tcPr marL="91448" marR="91448" marT="34261" marB="342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Dyspepsia</a:t>
                      </a:r>
                      <a:endParaRPr kumimoji="0" lang="th-TH" altLang="th-TH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97 ครั้ง</a:t>
                      </a:r>
                    </a:p>
                  </a:txBody>
                  <a:tcPr marL="91448" marR="91448" marT="34261" marB="342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กล้ามเนื้อผิดปกติ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128 ครั้ง</a:t>
                      </a:r>
                    </a:p>
                  </a:txBody>
                  <a:tcPr marL="91448" marR="91448" marT="34261" marB="342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Viral infection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147 </a:t>
                      </a:r>
                      <a:r>
                        <a:rPr kumimoji="0" lang="th-TH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ครั้ง</a:t>
                      </a:r>
                    </a:p>
                  </a:txBody>
                  <a:tcPr marL="91448" marR="91448" marT="34261" marB="342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Pharyngitis</a:t>
                      </a:r>
                      <a:endParaRPr kumimoji="0" lang="th-TH" altLang="th-TH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89 ครั้ง</a:t>
                      </a:r>
                    </a:p>
                  </a:txBody>
                  <a:tcPr marL="91448" marR="91448" marT="34261" marB="342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Acute URI</a:t>
                      </a:r>
                      <a:endParaRPr kumimoji="0" lang="th-TH" altLang="th-TH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118 ครั้ง</a:t>
                      </a:r>
                    </a:p>
                  </a:txBody>
                  <a:tcPr marL="91448" marR="91448" marT="34261" marB="342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Acute bronchitis </a:t>
                      </a:r>
                      <a:endParaRPr kumimoji="0" lang="th-TH" altLang="th-TH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114 </a:t>
                      </a:r>
                      <a:r>
                        <a:rPr kumimoji="0" lang="th-TH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ครั้ง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th-TH" altLang="th-TH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1448" marR="91448" marT="34261" marB="342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8101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5</a:t>
                      </a:r>
                    </a:p>
                  </a:txBody>
                  <a:tcPr marL="91448" marR="91448" marT="34261" marB="342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Viral infection </a:t>
                      </a:r>
                      <a:endParaRPr kumimoji="0" lang="th-TH" altLang="th-TH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91</a:t>
                      </a:r>
                      <a:r>
                        <a:rPr kumimoji="0" lang="th-TH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 ครั้ง</a:t>
                      </a:r>
                    </a:p>
                  </a:txBody>
                  <a:tcPr marL="91448" marR="91448" marT="34261" marB="342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Pharyngitis</a:t>
                      </a:r>
                      <a:endParaRPr kumimoji="0" lang="th-TH" altLang="th-TH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112 ครั้ง</a:t>
                      </a:r>
                    </a:p>
                  </a:txBody>
                  <a:tcPr marL="91448" marR="91448" marT="34261" marB="342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Bronchitis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138</a:t>
                      </a:r>
                      <a:r>
                        <a:rPr kumimoji="0" lang="th-TH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 ครั้ง</a:t>
                      </a:r>
                    </a:p>
                  </a:txBody>
                  <a:tcPr marL="91448" marR="91448" marT="34261" marB="342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Acute bronchitis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37</a:t>
                      </a:r>
                      <a:r>
                        <a:rPr kumimoji="0" lang="th-TH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 ครั้ง</a:t>
                      </a:r>
                    </a:p>
                  </a:txBody>
                  <a:tcPr marL="91448" marR="91448" marT="34261" marB="342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Gastroenteritis</a:t>
                      </a:r>
                      <a:endParaRPr kumimoji="0" lang="th-TH" altLang="th-TH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97 </a:t>
                      </a:r>
                      <a:r>
                        <a:rPr kumimoji="0" lang="th-TH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ครั้ง</a:t>
                      </a:r>
                    </a:p>
                  </a:txBody>
                  <a:tcPr marL="91448" marR="91448" marT="34261" marB="342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Asthma </a:t>
                      </a:r>
                      <a:endParaRPr kumimoji="0" lang="th-TH" altLang="th-TH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93 </a:t>
                      </a:r>
                      <a:r>
                        <a:rPr kumimoji="0" lang="th-TH" altLang="th-TH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cs typeface="Angsana New" pitchFamily="18" charset="-34"/>
                        </a:rPr>
                        <a:t>ครั้ง</a:t>
                      </a:r>
                    </a:p>
                  </a:txBody>
                  <a:tcPr marL="91448" marR="91448" marT="34261" marB="342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แผนภูมิ 4"/>
          <p:cNvGraphicFramePr>
            <a:graphicFrameLocks/>
          </p:cNvGraphicFramePr>
          <p:nvPr/>
        </p:nvGraphicFramePr>
        <p:xfrm>
          <a:off x="0" y="842963"/>
          <a:ext cx="9144000" cy="417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r:id="rId3" imgW="9144793" imgH="4182218" progId="Excel.Chart.8">
                  <p:embed/>
                </p:oleObj>
              </mc:Choice>
              <mc:Fallback>
                <p:oleObj r:id="rId3" imgW="9144793" imgH="4182218" progId="Excel.Chart.8">
                  <p:embed/>
                  <p:pic>
                    <p:nvPicPr>
                      <p:cNvPr id="0" name="แผนภูมิ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42963"/>
                        <a:ext cx="9144000" cy="4176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สี่เหลี่ยมผืนผ้า 5"/>
          <p:cNvSpPr/>
          <p:nvPr/>
        </p:nvSpPr>
        <p:spPr>
          <a:xfrm>
            <a:off x="0" y="0"/>
            <a:ext cx="9144000" cy="708025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+mn-cs"/>
              </a:rPr>
              <a:t>สรุปความสมบูรณ์เวชระเบียน (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+mn-cs"/>
              </a:rPr>
              <a:t>Audit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+mn-cs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  <a:solidFill>
            <a:srgbClr val="002060"/>
          </a:solidFill>
        </p:spPr>
        <p:txBody>
          <a:bodyPr/>
          <a:lstStyle/>
          <a:p>
            <a:pPr>
              <a:defRPr/>
            </a:pPr>
            <a:r>
              <a:rPr lang="en-US" altLang="th-TH" sz="72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CMI</a:t>
            </a:r>
            <a:endParaRPr lang="th-TH" altLang="th-TH" sz="7200" b="1" dirty="0" smtClean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146" name="แผนภูมิ 6"/>
          <p:cNvGraphicFramePr>
            <a:graphicFrameLocks/>
          </p:cNvGraphicFramePr>
          <p:nvPr/>
        </p:nvGraphicFramePr>
        <p:xfrm>
          <a:off x="0" y="360363"/>
          <a:ext cx="9144000" cy="4659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r:id="rId3" imgW="9144793" imgH="4657748" progId="Excel.Chart.8">
                  <p:embed/>
                </p:oleObj>
              </mc:Choice>
              <mc:Fallback>
                <p:oleObj r:id="rId3" imgW="9144793" imgH="4657748" progId="Excel.Chart.8">
                  <p:embed/>
                  <p:pic>
                    <p:nvPicPr>
                      <p:cNvPr id="0" name="แผนภูมิ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60363"/>
                        <a:ext cx="9144000" cy="4659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ตัวเชื่อมต่อตรง 2"/>
          <p:cNvCxnSpPr/>
          <p:nvPr/>
        </p:nvCxnSpPr>
        <p:spPr>
          <a:xfrm>
            <a:off x="827088" y="1563688"/>
            <a:ext cx="7993062" cy="0"/>
          </a:xfrm>
          <a:prstGeom prst="line">
            <a:avLst/>
          </a:prstGeom>
          <a:ln w="2857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19150" y="923925"/>
            <a:ext cx="26003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CMI ≥ 0.6</a:t>
            </a:r>
            <a:endParaRPr lang="th-TH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-31750" y="0"/>
            <a:ext cx="9175750" cy="857250"/>
          </a:xfrm>
          <a:solidFill>
            <a:srgbClr val="002060"/>
          </a:solidFill>
        </p:spPr>
        <p:txBody>
          <a:bodyPr/>
          <a:lstStyle/>
          <a:p>
            <a:pPr>
              <a:defRPr/>
            </a:pPr>
            <a:r>
              <a:rPr lang="en-US" altLang="th-TH" sz="72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AdjRw</a:t>
            </a:r>
            <a:endParaRPr lang="th-TH" altLang="th-TH" sz="7200" b="1" dirty="0" smtClean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170" name="แผนภูมิ 6"/>
          <p:cNvGraphicFramePr>
            <a:graphicFrameLocks/>
          </p:cNvGraphicFramePr>
          <p:nvPr/>
        </p:nvGraphicFramePr>
        <p:xfrm>
          <a:off x="0" y="915988"/>
          <a:ext cx="9144000" cy="422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r:id="rId3" imgW="9144793" imgH="4230991" progId="Excel.Chart.8">
                  <p:embed/>
                </p:oleObj>
              </mc:Choice>
              <mc:Fallback>
                <p:oleObj r:id="rId3" imgW="9144793" imgH="4230991" progId="Excel.Chart.8">
                  <p:embed/>
                  <p:pic>
                    <p:nvPicPr>
                      <p:cNvPr id="0" name="แผนภูมิ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15988"/>
                        <a:ext cx="9144000" cy="4227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ตัวเชื่อมต่อตรง 3"/>
          <p:cNvCxnSpPr/>
          <p:nvPr/>
        </p:nvCxnSpPr>
        <p:spPr>
          <a:xfrm>
            <a:off x="827088" y="1347788"/>
            <a:ext cx="7993062" cy="0"/>
          </a:xfrm>
          <a:prstGeom prst="line">
            <a:avLst/>
          </a:prstGeom>
          <a:ln w="2857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708400" y="915988"/>
            <a:ext cx="3384550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Sum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AdjRw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 ≥ 1,500</a:t>
            </a:r>
            <a:endParaRPr lang="th-TH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-19050" y="-6350"/>
            <a:ext cx="9163050" cy="993775"/>
          </a:xfrm>
          <a:solidFill>
            <a:srgbClr val="002060"/>
          </a:solidFill>
        </p:spPr>
        <p:txBody>
          <a:bodyPr anchor="t"/>
          <a:lstStyle/>
          <a:p>
            <a:pPr>
              <a:defRPr/>
            </a:pPr>
            <a:r>
              <a:rPr lang="th-TH" altLang="th-TH" sz="66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อัตราครองเตียง</a:t>
            </a:r>
          </a:p>
        </p:txBody>
      </p:sp>
      <p:graphicFrame>
        <p:nvGraphicFramePr>
          <p:cNvPr id="8194" name="แผนภูมิ 6"/>
          <p:cNvGraphicFramePr>
            <a:graphicFrameLocks/>
          </p:cNvGraphicFramePr>
          <p:nvPr/>
        </p:nvGraphicFramePr>
        <p:xfrm>
          <a:off x="57150" y="1081088"/>
          <a:ext cx="9029700" cy="3989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r:id="rId3" imgW="9035055" imgH="3993226" progId="Excel.Chart.8">
                  <p:embed/>
                </p:oleObj>
              </mc:Choice>
              <mc:Fallback>
                <p:oleObj r:id="rId3" imgW="9035055" imgH="3993226" progId="Excel.Chart.8">
                  <p:embed/>
                  <p:pic>
                    <p:nvPicPr>
                      <p:cNvPr id="0" name="แผนภูมิ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" y="1081088"/>
                        <a:ext cx="9029700" cy="3989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03313"/>
          </a:xfrm>
          <a:solidFill>
            <a:srgbClr val="002060"/>
          </a:solidFill>
        </p:spPr>
        <p:txBody>
          <a:bodyPr/>
          <a:lstStyle/>
          <a:p>
            <a:pPr eaLnBrk="1" hangingPunct="1">
              <a:defRPr/>
            </a:pPr>
            <a:r>
              <a:rPr lang="th-TH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ขอบเขตรับผิดชอบ</a:t>
            </a:r>
            <a:br>
              <a:rPr lang="th-TH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ให้บริการระดับปฐมภูมิถึงระดับทุติยภูมิ</a:t>
            </a:r>
          </a:p>
        </p:txBody>
      </p:sp>
      <p:sp>
        <p:nvSpPr>
          <p:cNvPr id="17411" name="Oval 4"/>
          <p:cNvSpPr>
            <a:spLocks noChangeArrowheads="1"/>
          </p:cNvSpPr>
          <p:nvPr/>
        </p:nvSpPr>
        <p:spPr bwMode="auto">
          <a:xfrm>
            <a:off x="971550" y="1220788"/>
            <a:ext cx="7561263" cy="3673475"/>
          </a:xfrm>
          <a:prstGeom prst="ellipse">
            <a:avLst/>
          </a:prstGeom>
          <a:solidFill>
            <a:srgbClr val="EDB1B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ctr">
              <a:defRPr/>
            </a:pPr>
            <a: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พื้นที่รอยต่อ ประชากร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2,347 </a:t>
            </a:r>
            <a: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ราย  ต่างด้าว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794  </a:t>
            </a:r>
            <a: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ราย</a:t>
            </a:r>
          </a:p>
        </p:txBody>
      </p: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2268538" y="2284413"/>
            <a:ext cx="4608512" cy="2608262"/>
          </a:xfrm>
          <a:prstGeom prst="ellipse">
            <a:avLst/>
          </a:prstGeom>
          <a:solidFill>
            <a:srgbClr val="DCC2D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ctr">
              <a:defRPr/>
            </a:pPr>
            <a: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อำเภอบ้านธิ  </a:t>
            </a:r>
          </a:p>
          <a:p>
            <a:pPr algn="ctr">
              <a:defRPr/>
            </a:pPr>
            <a: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ประชากร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16,693 </a:t>
            </a:r>
            <a: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ราย</a:t>
            </a:r>
          </a:p>
        </p:txBody>
      </p:sp>
      <p:sp>
        <p:nvSpPr>
          <p:cNvPr id="17413" name="Oval 6"/>
          <p:cNvSpPr>
            <a:spLocks noChangeArrowheads="1"/>
          </p:cNvSpPr>
          <p:nvPr/>
        </p:nvSpPr>
        <p:spPr bwMode="auto">
          <a:xfrm>
            <a:off x="3059113" y="3589338"/>
            <a:ext cx="3168650" cy="13049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ตำบลบ้านธิ  </a:t>
            </a:r>
          </a:p>
          <a:p>
            <a:pPr algn="ctr">
              <a:defRPr/>
            </a:pPr>
            <a: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ประชากร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8,885 </a:t>
            </a:r>
            <a: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ราย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0097" name="Group 49"/>
          <p:cNvGraphicFramePr>
            <a:graphicFrameLocks noGrp="1"/>
          </p:cNvGraphicFramePr>
          <p:nvPr>
            <p:ph idx="4294967295"/>
          </p:nvPr>
        </p:nvGraphicFramePr>
        <p:xfrm>
          <a:off x="2484438" y="700088"/>
          <a:ext cx="4175125" cy="4319583"/>
        </p:xfrm>
        <a:graphic>
          <a:graphicData uri="http://schemas.openxmlformats.org/drawingml/2006/table">
            <a:tbl>
              <a:tblPr/>
              <a:tblGrid>
                <a:gridCol w="1238565"/>
                <a:gridCol w="2936560"/>
              </a:tblGrid>
              <a:tr h="442169"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ลำดับ</a:t>
                      </a:r>
                      <a:endParaRPr kumimoji="0" lang="th-TH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F496F"/>
                        </a:solidFill>
                        <a:effectLst/>
                        <a:latin typeface="Century Gothic" pitchFamily="34" charset="0"/>
                        <a:cs typeface="Angsana New" pitchFamily="18" charset="-34"/>
                      </a:endParaRPr>
                    </a:p>
                  </a:txBody>
                  <a:tcPr marL="68545" marR="68545" marT="25717" marB="2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โรค/ปัญหา</a:t>
                      </a:r>
                      <a:endParaRPr kumimoji="0" lang="th-TH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F496F"/>
                        </a:solidFill>
                        <a:effectLst/>
                        <a:latin typeface="Century Gothic" pitchFamily="34" charset="0"/>
                        <a:cs typeface="Angsana New" pitchFamily="18" charset="-34"/>
                      </a:endParaRPr>
                    </a:p>
                  </a:txBody>
                  <a:tcPr marL="68545" marR="68545" marT="25717" marB="2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387747"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F496F"/>
                        </a:solidFill>
                        <a:effectLst/>
                        <a:latin typeface="Century Gothic" pitchFamily="34" charset="0"/>
                        <a:cs typeface="Angsana New" pitchFamily="18" charset="-34"/>
                      </a:endParaRPr>
                    </a:p>
                  </a:txBody>
                  <a:tcPr marL="68545" marR="68545" marT="25717" marB="2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Sepsis</a:t>
                      </a:r>
                    </a:p>
                  </a:txBody>
                  <a:tcPr marL="68545" marR="68545" marT="25717" marB="2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747"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F496F"/>
                        </a:solidFill>
                        <a:effectLst/>
                        <a:latin typeface="Century Gothic" pitchFamily="34" charset="0"/>
                        <a:cs typeface="Angsana New" pitchFamily="18" charset="-34"/>
                      </a:endParaRPr>
                    </a:p>
                  </a:txBody>
                  <a:tcPr marL="68545" marR="68545" marT="25717" marB="2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Stroke</a:t>
                      </a:r>
                    </a:p>
                  </a:txBody>
                  <a:tcPr marL="68545" marR="68545" marT="25717" marB="2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747"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F496F"/>
                        </a:solidFill>
                        <a:effectLst/>
                        <a:latin typeface="Century Gothic" pitchFamily="34" charset="0"/>
                        <a:cs typeface="Angsana New" pitchFamily="18" charset="-34"/>
                      </a:endParaRPr>
                    </a:p>
                  </a:txBody>
                  <a:tcPr marL="68545" marR="68545" marT="25717" marB="2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MI</a:t>
                      </a:r>
                    </a:p>
                  </a:txBody>
                  <a:tcPr marL="68545" marR="68545" marT="25717" marB="2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747"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F496F"/>
                        </a:solidFill>
                        <a:effectLst/>
                        <a:latin typeface="Century Gothic" pitchFamily="34" charset="0"/>
                        <a:cs typeface="Angsana New" pitchFamily="18" charset="-34"/>
                      </a:endParaRPr>
                    </a:p>
                  </a:txBody>
                  <a:tcPr marL="68545" marR="68545" marT="25717" marB="2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HT</a:t>
                      </a:r>
                    </a:p>
                  </a:txBody>
                  <a:tcPr marL="68545" marR="68545" marT="25717" marB="2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747"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F496F"/>
                        </a:solidFill>
                        <a:effectLst/>
                        <a:latin typeface="Century Gothic" pitchFamily="34" charset="0"/>
                        <a:cs typeface="Angsana New" pitchFamily="18" charset="-34"/>
                      </a:endParaRPr>
                    </a:p>
                  </a:txBody>
                  <a:tcPr marL="68545" marR="68545" marT="25717" marB="2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DM</a:t>
                      </a:r>
                    </a:p>
                  </a:txBody>
                  <a:tcPr marL="68545" marR="68545" marT="25717" marB="2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747"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F496F"/>
                        </a:solidFill>
                        <a:effectLst/>
                        <a:latin typeface="Century Gothic" pitchFamily="34" charset="0"/>
                        <a:cs typeface="Angsana New" pitchFamily="18" charset="-34"/>
                      </a:endParaRPr>
                    </a:p>
                  </a:txBody>
                  <a:tcPr marL="68545" marR="68545" marT="25717" marB="2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TB</a:t>
                      </a:r>
                    </a:p>
                  </a:txBody>
                  <a:tcPr marL="68545" marR="68545" marT="25717" marB="2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747"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7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F496F"/>
                        </a:solidFill>
                        <a:effectLst/>
                        <a:latin typeface="Century Gothic" pitchFamily="34" charset="0"/>
                        <a:cs typeface="Angsana New" pitchFamily="18" charset="-34"/>
                      </a:endParaRPr>
                    </a:p>
                  </a:txBody>
                  <a:tcPr marL="68545" marR="68545" marT="25717" marB="2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COPD</a:t>
                      </a:r>
                    </a:p>
                  </a:txBody>
                  <a:tcPr marL="68545" marR="68545" marT="25717" marB="2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691"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8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F496F"/>
                        </a:solidFill>
                        <a:effectLst/>
                        <a:latin typeface="Century Gothic" pitchFamily="34" charset="0"/>
                        <a:cs typeface="Angsana New" pitchFamily="18" charset="-34"/>
                      </a:endParaRPr>
                    </a:p>
                  </a:txBody>
                  <a:tcPr marL="68545" marR="68545" marT="25717" marB="2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CKD</a:t>
                      </a:r>
                    </a:p>
                  </a:txBody>
                  <a:tcPr marL="68545" marR="68545" marT="25717" marB="2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747"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9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F496F"/>
                        </a:solidFill>
                        <a:effectLst/>
                        <a:latin typeface="Century Gothic" pitchFamily="34" charset="0"/>
                        <a:cs typeface="Angsana New" pitchFamily="18" charset="-34"/>
                      </a:endParaRPr>
                    </a:p>
                  </a:txBody>
                  <a:tcPr marL="68545" marR="68545" marT="25717" marB="2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PPH</a:t>
                      </a:r>
                    </a:p>
                  </a:txBody>
                  <a:tcPr marL="68545" marR="68545" marT="25717" marB="2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747"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ngsana New" pitchFamily="18" charset="-34"/>
                        </a:rPr>
                        <a:t>10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ngsana New" pitchFamily="18" charset="-34"/>
                      </a:endParaRPr>
                    </a:p>
                  </a:txBody>
                  <a:tcPr marL="68545" marR="68545" marT="25717" marB="2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Depressive</a:t>
                      </a:r>
                      <a:endParaRPr kumimoji="0" lang="th-TH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68545" marR="68545" marT="25717" marB="2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4555" name="สี่เหลี่ยมผืนผ้า 3"/>
          <p:cNvSpPr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ctr" defTabSz="457200" fontAlgn="b">
              <a:spcAft>
                <a:spcPts val="600"/>
              </a:spcAft>
              <a:buClr>
                <a:srgbClr val="000000"/>
              </a:buClr>
              <a:buSzPct val="80000"/>
              <a:defRPr/>
            </a:pPr>
            <a:r>
              <a:rPr lang="th-TH" altLang="th-TH" sz="32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สรุปโรคที่เป็นปัญหาของพื้นที่และเป็นจุดเน้นของโรงพยาบาลบ้านธิ  ปี 2563</a:t>
            </a:r>
            <a:endParaRPr lang="th-TH" altLang="th-TH" sz="40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2066925"/>
            <a:ext cx="8569325" cy="2860675"/>
          </a:xfrm>
          <a:solidFill>
            <a:srgbClr val="DCC2D9"/>
          </a:solidFill>
          <a:ln w="76200" cmpd="tri"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th-TH" sz="4800" b="1" dirty="0" err="1" smtClean="0"/>
              <a:t>พันธ</a:t>
            </a:r>
            <a:r>
              <a:rPr lang="th-TH" sz="4800" b="1" dirty="0" smtClean="0"/>
              <a:t>กิจ</a:t>
            </a:r>
          </a:p>
          <a:p>
            <a:pPr>
              <a:defRPr/>
            </a:pPr>
            <a:r>
              <a:rPr lang="th-TH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</a:rPr>
              <a:t>  </a:t>
            </a:r>
            <a:r>
              <a:rPr lang="th-TH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ให้บริการด้านสุขภาพแก่ประชาชนแบบ</a:t>
            </a:r>
            <a:r>
              <a:rPr lang="th-TH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องค์รวม</a:t>
            </a:r>
            <a:r>
              <a:rPr lang="th-TH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อย่างมี</a:t>
            </a:r>
            <a:r>
              <a:rPr lang="th-TH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คุณภาพ และปลอดภัย</a:t>
            </a:r>
          </a:p>
          <a:p>
            <a:pPr>
              <a:defRPr/>
            </a:pPr>
            <a:r>
              <a:rPr lang="th-TH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เพื่อให้เกิดสุขภาพดีถ้วนหน้าภายใต้การทำงานอย่างมี</a:t>
            </a:r>
            <a:r>
              <a:rPr lang="th-TH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ความสุข</a:t>
            </a:r>
            <a:endParaRPr lang="th-TH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th-TH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โดยประสานภาคีเครือข่าย นำสู่</a:t>
            </a:r>
            <a:r>
              <a:rPr lang="th-TH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ชุมชนเข้มแข็ง</a:t>
            </a:r>
            <a:endParaRPr lang="en-US" b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79" name="AutoShape 4"/>
          <p:cNvSpPr>
            <a:spLocks noChangeArrowheads="1"/>
          </p:cNvSpPr>
          <p:nvPr/>
        </p:nvSpPr>
        <p:spPr bwMode="auto">
          <a:xfrm>
            <a:off x="323850" y="215900"/>
            <a:ext cx="8569325" cy="1708150"/>
          </a:xfrm>
          <a:prstGeom prst="roundRect">
            <a:avLst>
              <a:gd name="adj" fmla="val 16667"/>
            </a:avLst>
          </a:prstGeom>
          <a:solidFill>
            <a:srgbClr val="003300">
              <a:alpha val="23922"/>
            </a:srgbClr>
          </a:solidFill>
          <a:ln w="76200" cmpd="tri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th-TH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วิสัยทัศน์</a:t>
            </a:r>
          </a:p>
          <a:p>
            <a:pPr algn="ctr">
              <a:defRPr/>
            </a:pPr>
            <a:r>
              <a:rPr lang="th-TH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โรงพยาบาล</a:t>
            </a:r>
            <a:r>
              <a:rPr lang="th-TH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บ้านธิ</a:t>
            </a:r>
            <a:r>
              <a:rPr lang="th-TH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จะเป็นโรงพยาบาลคุณภาพ</a:t>
            </a:r>
          </a:p>
          <a:p>
            <a:pPr algn="ctr">
              <a:defRPr/>
            </a:pPr>
            <a:r>
              <a:rPr lang="th-TH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ที่ชุมชนมีส่วนร่วม ภายในปี 2568</a:t>
            </a:r>
            <a:endParaRPr kumimoji="1" lang="th-TH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107950" y="123825"/>
            <a:ext cx="8856663" cy="2862263"/>
          </a:xfrm>
          <a:prstGeom prst="rect">
            <a:avLst/>
          </a:prstGeom>
          <a:solidFill>
            <a:srgbClr val="DCC2D9"/>
          </a:solidFill>
          <a:ln>
            <a:noFill/>
          </a:ln>
          <a:extLst/>
        </p:spPr>
        <p:txBody>
          <a:bodyPr>
            <a:spAutoFit/>
          </a:bodyPr>
          <a:lstStyle>
            <a:lvl1pPr marL="742950" indent="-7429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th-TH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ค่านิยม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th-TH" sz="2400" b="1" dirty="0" smtClean="0">
                <a:latin typeface="Angsana New" pitchFamily="18" charset="-34"/>
              </a:rPr>
              <a:t>พฤติกรรมบริการดี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th-TH" sz="2400" b="1" dirty="0" smtClean="0">
                <a:latin typeface="Angsana New" pitchFamily="18" charset="-34"/>
              </a:rPr>
              <a:t>ยึดผู้รับบริการเป็นศูนย์กลางการทำงาน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th-TH" sz="2400" b="1" dirty="0" smtClean="0">
                <a:latin typeface="Angsana New" pitchFamily="18" charset="-34"/>
              </a:rPr>
              <a:t>ทำงานเป็นทีมอย่างมีความสุข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th-TH" sz="2400" b="1" dirty="0" smtClean="0">
                <a:latin typeface="Angsana New" pitchFamily="18" charset="-34"/>
              </a:rPr>
              <a:t>พัฒนาอย่างต่อเนื่องโดยมีเป้าหมายชัด  วัดผลได้และใช้ข้อมูล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07950" y="3076575"/>
            <a:ext cx="8856663" cy="17843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th-TH" sz="44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</a:rPr>
              <a:t>ปรัชญา</a:t>
            </a:r>
          </a:p>
          <a:p>
            <a:pPr algn="ctr">
              <a:spcBef>
                <a:spcPct val="50000"/>
              </a:spcBef>
              <a:defRPr/>
            </a:pPr>
            <a:r>
              <a:rPr kumimoji="1" lang="th-TH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</a:rPr>
              <a:t>ร่วมคิด  ร่วมทำ  มุ่งสร้างสรรค์สู่ชุมชน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42963"/>
          </a:xfrm>
          <a:solidFill>
            <a:srgbClr val="002060"/>
          </a:solidFill>
        </p:spPr>
        <p:txBody>
          <a:bodyPr anchor="t"/>
          <a:lstStyle/>
          <a:p>
            <a:pPr eaLnBrk="1" hangingPunct="1">
              <a:defRPr/>
            </a:pPr>
            <a:r>
              <a:rPr lang="th-TH" sz="6600" b="1" dirty="0" smtClean="0">
                <a:solidFill>
                  <a:schemeClr val="accent3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บริบทโรงพยาบาล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11113" y="842963"/>
            <a:ext cx="9144001" cy="1404937"/>
          </a:xfrm>
        </p:spPr>
        <p:txBody>
          <a:bodyPr/>
          <a:lstStyle/>
          <a:p>
            <a:pPr eaLnBrk="1" hangingPunct="1">
              <a:defRPr/>
            </a:pP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โรงพยาบาลบ้านธิ  เป็นโรงพยาบาลชุมชนขนาด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F2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30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 เตียง</a:t>
            </a:r>
          </a:p>
          <a:p>
            <a:pPr eaLnBrk="1" hangingPunct="1">
              <a:defRPr/>
            </a:pP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ตั้งอยู่เลขที่ 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65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ม.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6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ต.บ้านธิ อ.บ้านธิ จ.ลำพูน </a:t>
            </a:r>
          </a:p>
          <a:p>
            <a:pPr eaLnBrk="1" hangingPunct="1">
              <a:defRPr/>
            </a:pP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มีพื้นที่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17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ไร่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73588" y="3003550"/>
            <a:ext cx="4570412" cy="16319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thaiDist" eaLnBrk="1" hangingPunct="1">
              <a:defRPr/>
            </a:pPr>
            <a:r>
              <a:rPr lang="th-TH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+mn-cs"/>
              </a:rPr>
              <a:t>- โรงพยาบาลตั้งอยู่ในเขตเทศบาลตำบล</a:t>
            </a:r>
            <a:r>
              <a:rPr lang="th-TH" sz="2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+mn-cs"/>
              </a:rPr>
              <a:t>บ้านธิ</a:t>
            </a:r>
            <a:endParaRPr lang="th-TH" sz="2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+mn-cs"/>
            </a:endParaRPr>
          </a:p>
          <a:p>
            <a:pPr algn="thaiDist" eaLnBrk="1" hangingPunct="1">
              <a:buFontTx/>
              <a:buChar char="-"/>
              <a:defRPr/>
            </a:pPr>
            <a:r>
              <a:rPr lang="th-TH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+mn-cs"/>
              </a:rPr>
              <a:t>ให้บริการส่งเสริม ป้องกัน รักษา ฟื้นฟูสภาพ</a:t>
            </a:r>
          </a:p>
          <a:p>
            <a:pPr algn="thaiDist" eaLnBrk="1" hangingPunct="1">
              <a:defRPr/>
            </a:pPr>
            <a:r>
              <a:rPr lang="th-TH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+mn-cs"/>
              </a:rPr>
              <a:t>- ประชาชนที่อาศัยอยู่ในพื้นที่มี  ไทลื้อ</a:t>
            </a:r>
          </a:p>
          <a:p>
            <a:pPr algn="thaiDist" eaLnBrk="1" hangingPunct="1">
              <a:defRPr/>
            </a:pPr>
            <a:r>
              <a:rPr lang="th-TH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+mn-cs"/>
              </a:rPr>
              <a:t>ไทยอง และไทญวน </a:t>
            </a:r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+mn-cs"/>
              </a:rPr>
              <a:t>16,693 </a:t>
            </a:r>
            <a:r>
              <a:rPr lang="th-TH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+mn-cs"/>
              </a:rPr>
              <a:t>ราย</a:t>
            </a:r>
          </a:p>
        </p:txBody>
      </p:sp>
      <p:sp>
        <p:nvSpPr>
          <p:cNvPr id="3077" name="Rectangle 5" descr="b 183"/>
          <p:cNvSpPr>
            <a:spLocks noGrp="1" noChangeAspect="1" noChangeArrowheads="1"/>
          </p:cNvSpPr>
          <p:nvPr isPhoto="1"/>
        </p:nvSpPr>
        <p:spPr bwMode="auto">
          <a:xfrm>
            <a:off x="-36513" y="2571750"/>
            <a:ext cx="4610101" cy="2592388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th-TH" dirty="0">
              <a:latin typeface="Angsana New" pitchFamily="18" charset="-34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27063"/>
          </a:xfrm>
          <a:solidFill>
            <a:srgbClr val="002060"/>
          </a:solidFill>
        </p:spPr>
        <p:txBody>
          <a:bodyPr anchor="t"/>
          <a:lstStyle/>
          <a:p>
            <a:pPr eaLnBrk="1" hangingPunct="1">
              <a:defRPr/>
            </a:pPr>
            <a:r>
              <a:rPr lang="th-TH" sz="48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โครงสร้างการบริหารงาน</a:t>
            </a:r>
          </a:p>
        </p:txBody>
      </p:sp>
      <p:graphicFrame>
        <p:nvGraphicFramePr>
          <p:cNvPr id="2" name="ไดอะแกรม 1"/>
          <p:cNvGraphicFramePr/>
          <p:nvPr/>
        </p:nvGraphicFramePr>
        <p:xfrm>
          <a:off x="0" y="699542"/>
          <a:ext cx="9144000" cy="4302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7574"/>
            <a:ext cx="8928992" cy="4133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50"/>
          </a:xfrm>
          <a:solidFill>
            <a:srgbClr val="002060"/>
          </a:solidFill>
        </p:spPr>
        <p:txBody>
          <a:bodyPr/>
          <a:lstStyle/>
          <a:p>
            <a:pPr eaLnBrk="1" hangingPunct="1">
              <a:defRPr/>
            </a:pPr>
            <a:r>
              <a:rPr lang="th-TH" b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โครงสร้างการพัฒนาคุณภาพ</a:t>
            </a:r>
          </a:p>
        </p:txBody>
      </p:sp>
    </p:spTree>
    <p:extLst>
      <p:ext uri="{BB962C8B-B14F-4D97-AF65-F5344CB8AC3E}">
        <p14:creationId xmlns:p14="http://schemas.microsoft.com/office/powerpoint/2010/main" val="2022293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15988"/>
          </a:xfrm>
          <a:solidFill>
            <a:srgbClr val="002060"/>
          </a:solidFill>
        </p:spPr>
        <p:txBody>
          <a:bodyPr/>
          <a:lstStyle/>
          <a:p>
            <a:pPr eaLnBrk="1" hangingPunct="1">
              <a:defRPr/>
            </a:pPr>
            <a:r>
              <a:rPr lang="th-TH" sz="66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แผนยุทธศาสตร์โรงพยาบาลบ้านธิ</a:t>
            </a:r>
          </a:p>
        </p:txBody>
      </p:sp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684213" y="808038"/>
            <a:ext cx="6840537" cy="42164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1.  </a:t>
            </a:r>
            <a:r>
              <a:rPr lang="th-T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แผนพัฒนาระบบบริการ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</a:endParaRPr>
          </a:p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2.  </a:t>
            </a:r>
            <a:r>
              <a:rPr lang="th-T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แผนพัฒนาระบบเฝ้าระวังและตอบโต้ภาวะฉุกเฉิน โรคและภัยพิบัติต่าง ๆ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</a:endParaRPr>
          </a:p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3.  </a:t>
            </a:r>
            <a:r>
              <a:rPr lang="th-T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แผนพัฒนาระบบเภสัชกรรมบำบัด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</a:endParaRPr>
          </a:p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4.  </a:t>
            </a:r>
            <a:r>
              <a:rPr lang="th-T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แผนพัฒนาบุคลากร  และจริยธรรม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</a:endParaRPr>
          </a:p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5.  </a:t>
            </a:r>
            <a:r>
              <a:rPr lang="th-T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แผนพัฒนาสิ่งแวดล้อมและความปลอดภัย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</a:endParaRPr>
          </a:p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6.  </a:t>
            </a:r>
            <a:r>
              <a:rPr lang="th-T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แผนพัฒนาระบบบริหารทรัพยากร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</a:endParaRPr>
          </a:p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7.  </a:t>
            </a:r>
            <a:r>
              <a:rPr lang="th-T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แผนพัฒนาระบบบริหารความเสี่ยง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</a:endParaRPr>
          </a:p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8.  </a:t>
            </a:r>
            <a:r>
              <a:rPr lang="th-T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แผนพัฒนาระบบสร้างเสริมสุขภาพและอาชีวอนามัย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</a:endParaRPr>
          </a:p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9.  </a:t>
            </a:r>
            <a:r>
              <a:rPr lang="th-T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แผนพัฒนาเครื่องมือ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</a:endParaRPr>
          </a:p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10.  </a:t>
            </a:r>
            <a:r>
              <a:rPr lang="th-T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แผนพัฒนาระบบสารสนเทศ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</a:endParaRPr>
          </a:p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11.  </a:t>
            </a:r>
            <a:r>
              <a:rPr lang="th-T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แผนพัฒนาเครือข่ายและกำกับมาตรฐานในองค์กร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6600"/>
          </a:xfrm>
          <a:solidFill>
            <a:srgbClr val="002060"/>
          </a:solidFill>
        </p:spPr>
        <p:txBody>
          <a:bodyPr/>
          <a:lstStyle/>
          <a:p>
            <a:pPr>
              <a:defRPr/>
            </a:pPr>
            <a:r>
              <a:rPr lang="th-TH" sz="40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กลไกการขับเคลื่อนสู่เป้าหมาย</a:t>
            </a:r>
          </a:p>
        </p:txBody>
      </p:sp>
      <p:graphicFrame>
        <p:nvGraphicFramePr>
          <p:cNvPr id="4" name="ไดอะแกรม 5"/>
          <p:cNvGraphicFramePr/>
          <p:nvPr/>
        </p:nvGraphicFramePr>
        <p:xfrm>
          <a:off x="971600" y="897564"/>
          <a:ext cx="6624736" cy="4050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580" name="TextBox 4"/>
          <p:cNvSpPr txBox="1">
            <a:spLocks noChangeArrowheads="1"/>
          </p:cNvSpPr>
          <p:nvPr/>
        </p:nvSpPr>
        <p:spPr bwMode="auto">
          <a:xfrm>
            <a:off x="4873625" y="771525"/>
            <a:ext cx="42005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th-TH" sz="1400" b="1">
                <a:latin typeface="Angsana New" pitchFamily="18" charset="-34"/>
              </a:rPr>
              <a:t>สร้างความสัมพันธ์กับเครือข่าย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th-TH" sz="1400" b="1">
                <a:latin typeface="Angsana New" pitchFamily="18" charset="-34"/>
              </a:rPr>
              <a:t>ปรับรูปแบบการบริหาร </a:t>
            </a:r>
            <a:r>
              <a:rPr lang="en-US" sz="1400" b="1">
                <a:latin typeface="Angsana New" pitchFamily="18" charset="-34"/>
              </a:rPr>
              <a:t>:</a:t>
            </a:r>
            <a:r>
              <a:rPr lang="th-TH" sz="1400" b="1">
                <a:latin typeface="Angsana New" pitchFamily="18" charset="-34"/>
              </a:rPr>
              <a:t> </a:t>
            </a:r>
            <a:r>
              <a:rPr lang="th-TH" sz="1400" b="1">
                <a:solidFill>
                  <a:srgbClr val="0033CC"/>
                </a:solidFill>
                <a:latin typeface="Angsana New" pitchFamily="18" charset="-34"/>
              </a:rPr>
              <a:t>คณะกรรมการที่ปรึกษา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th-TH" sz="1400" b="1">
                <a:latin typeface="Angsana New" pitchFamily="18" charset="-34"/>
              </a:rPr>
              <a:t>ให้บริการแบบเชิงรุกเพิ่มขึ้น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th-TH" sz="1400" b="1">
                <a:latin typeface="Angsana New" pitchFamily="18" charset="-34"/>
              </a:rPr>
              <a:t>ระบบงานสำคัญมีส่วนร่วม</a:t>
            </a:r>
          </a:p>
        </p:txBody>
      </p:sp>
      <p:sp>
        <p:nvSpPr>
          <p:cNvPr id="24581" name="TextBox 5"/>
          <p:cNvSpPr txBox="1">
            <a:spLocks noChangeArrowheads="1"/>
          </p:cNvSpPr>
          <p:nvPr/>
        </p:nvSpPr>
        <p:spPr bwMode="auto">
          <a:xfrm>
            <a:off x="179388" y="1404938"/>
            <a:ext cx="26812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th-TH" sz="1400" b="1">
                <a:latin typeface="Angsana New" pitchFamily="18" charset="-34"/>
              </a:rPr>
              <a:t>จัดสรรบุคลากรให้เพียงพอ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th-TH" sz="1400" b="1">
                <a:latin typeface="Angsana New" pitchFamily="18" charset="-34"/>
              </a:rPr>
              <a:t>สนับสนุนความเก่ง เชี่ยวชาญ โรคที่เป็นจุดเน้น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th-TH" sz="1400" b="1">
                <a:latin typeface="Angsana New" pitchFamily="18" charset="-34"/>
              </a:rPr>
              <a:t>เน้นสร้างการมีส่วนร่วมและทำงานกับชุมชน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th-TH" sz="1400" b="1">
                <a:latin typeface="Angsana New" pitchFamily="18" charset="-34"/>
              </a:rPr>
              <a:t>เพิ่มสมรรถนะในการดูแลผู้ป่วยแบบองค์รวม</a:t>
            </a:r>
          </a:p>
        </p:txBody>
      </p:sp>
      <p:sp>
        <p:nvSpPr>
          <p:cNvPr id="24582" name="TextBox 6"/>
          <p:cNvSpPr txBox="1">
            <a:spLocks noChangeArrowheads="1"/>
          </p:cNvSpPr>
          <p:nvPr/>
        </p:nvSpPr>
        <p:spPr bwMode="auto">
          <a:xfrm>
            <a:off x="4643438" y="4633913"/>
            <a:ext cx="39401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sz="1400" b="1">
                <a:latin typeface="Angsana New" pitchFamily="18" charset="-34"/>
              </a:rPr>
              <a:t>HOSxP / Datacenter /BT linkview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th-TH" sz="1400" b="1">
                <a:latin typeface="Angsana New" pitchFamily="18" charset="-34"/>
              </a:rPr>
              <a:t>ใช้ข้อมูล เพื่อกำกับ ติดตาม และดำเนินงาน</a:t>
            </a:r>
          </a:p>
        </p:txBody>
      </p:sp>
      <p:graphicFrame>
        <p:nvGraphicFramePr>
          <p:cNvPr id="8" name="ตัวแทนเนื้อหา 3"/>
          <p:cNvGraphicFramePr>
            <a:graphicFrameLocks noGrp="1"/>
          </p:cNvGraphicFramePr>
          <p:nvPr>
            <p:ph idx="1"/>
          </p:nvPr>
        </p:nvGraphicFramePr>
        <p:xfrm>
          <a:off x="6300192" y="1248603"/>
          <a:ext cx="3384376" cy="21872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288" y="1203325"/>
            <a:ext cx="8424862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th-TH" sz="3200" b="1" dirty="0">
                <a:solidFill>
                  <a:srgbClr val="000000"/>
                </a:solidFill>
                <a:latin typeface="Angsana New" pitchFamily="18" charset="-34"/>
              </a:rPr>
              <a:t>-    </a:t>
            </a:r>
            <a:r>
              <a:rPr lang="th-TH" sz="3200" b="1" dirty="0">
                <a:latin typeface="Angsana New" pitchFamily="18" charset="-34"/>
              </a:rPr>
              <a:t>การสื่อสารลงสู่การปฏิบัติผ่านแผนงานประจำปี รพ.</a:t>
            </a:r>
          </a:p>
          <a:p>
            <a:pPr marL="457200" indent="-457200">
              <a:buFontTx/>
              <a:buChar char="-"/>
              <a:defRPr/>
            </a:pPr>
            <a:r>
              <a:rPr lang="th-TH" sz="3200" b="1" dirty="0">
                <a:latin typeface="Angsana New" pitchFamily="18" charset="-34"/>
              </a:rPr>
              <a:t>เน้นจุดเน้น 3 แผน </a:t>
            </a:r>
            <a:r>
              <a:rPr lang="en-US" sz="3200" b="1" dirty="0">
                <a:latin typeface="Angsana New" pitchFamily="18" charset="-34"/>
              </a:rPr>
              <a:t>( PCT  PTC  RM)</a:t>
            </a:r>
          </a:p>
          <a:p>
            <a:pPr marL="457200" indent="-457200" algn="thaiDist">
              <a:buFontTx/>
              <a:buChar char="-"/>
              <a:defRPr/>
            </a:pPr>
            <a:r>
              <a:rPr lang="th-TH" sz="3200" b="1" dirty="0">
                <a:latin typeface="Angsana New" pitchFamily="18" charset="-34"/>
              </a:rPr>
              <a:t>การกำกับติดตามด้านกระบวนการดูแลผู้ป่วย  วัฒนธรรมความปลอดภัย</a:t>
            </a:r>
            <a:endParaRPr lang="en-US" sz="3200" b="1" dirty="0">
              <a:latin typeface="Angsana New" pitchFamily="18" charset="-34"/>
            </a:endParaRPr>
          </a:p>
          <a:p>
            <a:pPr algn="thaiDist">
              <a:defRPr/>
            </a:pPr>
            <a:r>
              <a:rPr lang="en-US" sz="3200" b="1" dirty="0">
                <a:latin typeface="Angsana New" pitchFamily="18" charset="-34"/>
              </a:rPr>
              <a:t>Banthi PSG  </a:t>
            </a:r>
            <a:r>
              <a:rPr lang="th-TH" sz="3200" b="1" dirty="0">
                <a:latin typeface="Angsana New" pitchFamily="18" charset="-34"/>
              </a:rPr>
              <a:t>และการบริหารจัดการทรัพยากร  ผ่านทีมนำ  ทีมกลาง  </a:t>
            </a:r>
            <a:br>
              <a:rPr lang="th-TH" sz="3200" b="1" dirty="0">
                <a:latin typeface="Angsana New" pitchFamily="18" charset="-34"/>
              </a:rPr>
            </a:br>
            <a:r>
              <a:rPr lang="th-TH" sz="3200" b="1" dirty="0">
                <a:latin typeface="Angsana New" pitchFamily="18" charset="-34"/>
              </a:rPr>
              <a:t>หัวหน้าหน่วยงานทุกระดับ  และมีการรายงานทีมนำรับทราบผ่านเวทีประชุม</a:t>
            </a:r>
            <a:r>
              <a:rPr lang="th-TH" sz="3200" b="1" dirty="0" err="1">
                <a:latin typeface="Angsana New" pitchFamily="18" charset="-34"/>
              </a:rPr>
              <a:t>กบร.</a:t>
            </a:r>
            <a:endParaRPr lang="th-TH" sz="3200" b="1" dirty="0">
              <a:latin typeface="Angsana New" pitchFamily="18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0" y="0"/>
            <a:ext cx="9144000" cy="1016000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60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กระบวนการที่นำไปสู่จุดหมาย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417" name="Group 25"/>
          <p:cNvGraphicFramePr>
            <a:graphicFrameLocks noGrp="1"/>
          </p:cNvGraphicFramePr>
          <p:nvPr/>
        </p:nvGraphicFramePr>
        <p:xfrm>
          <a:off x="250825" y="1131888"/>
          <a:ext cx="8642350" cy="3779838"/>
        </p:xfrm>
        <a:graphic>
          <a:graphicData uri="http://schemas.openxmlformats.org/drawingml/2006/table">
            <a:tbl>
              <a:tblPr/>
              <a:tblGrid>
                <a:gridCol w="2475194"/>
                <a:gridCol w="6167156"/>
              </a:tblGrid>
              <a:tr h="1259946">
                <a:tc>
                  <a:txBody>
                    <a:bodyPr/>
                    <a:lstStyle/>
                    <a:p>
                      <a:pPr algn="l"/>
                      <a:endParaRPr lang="th-TH" sz="21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0009" marR="90009" marT="35093" marB="35093" vert="eaVert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3300" b="1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ผ่านการรับรองมาตรฐาน</a:t>
                      </a:r>
                      <a:r>
                        <a:rPr lang="th-TH" sz="3300" b="1" kern="12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 </a:t>
                      </a:r>
                      <a:r>
                        <a:rPr lang="en-US" sz="3300" b="1" kern="12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GREEN&amp;CLEAN </a:t>
                      </a:r>
                      <a:r>
                        <a:rPr lang="th-TH" sz="3300" b="1" kern="12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ระดับดีมาก</a:t>
                      </a:r>
                      <a:endParaRPr lang="en-US" sz="3300" b="1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ngsana New" pitchFamily="18" charset="-34"/>
                        <a:ea typeface="+mn-ea"/>
                        <a:cs typeface="Angsana New" pitchFamily="18" charset="-34"/>
                      </a:endParaRPr>
                    </a:p>
                  </a:txBody>
                  <a:tcPr marL="91450" marR="91450" marT="34284" marB="342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59946">
                <a:tc>
                  <a:txBody>
                    <a:bodyPr/>
                    <a:lstStyle/>
                    <a:p>
                      <a:pPr algn="l"/>
                      <a:endParaRPr lang="th-TH" sz="21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0009" marR="90009" marT="35093" marB="35093" vert="eaVert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3300" b="1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ผ่านการรับรองระบบบริหารงานคุณภาพตามมาตรฐานงานเทคนิคการแพทย์</a:t>
                      </a:r>
                      <a:endParaRPr lang="en-US" sz="3300" b="1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ngsana New" pitchFamily="18" charset="-34"/>
                        <a:ea typeface="+mn-ea"/>
                        <a:cs typeface="Angsana New" pitchFamily="18" charset="-34"/>
                      </a:endParaRPr>
                    </a:p>
                  </a:txBody>
                  <a:tcPr marL="91450" marR="91450" marT="34284" marB="342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59946">
                <a:tc>
                  <a:txBody>
                    <a:bodyPr/>
                    <a:lstStyle/>
                    <a:p>
                      <a:pPr algn="l"/>
                      <a:endParaRPr lang="th-TH" sz="21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0009" marR="90009" marT="35093" marB="35093" vert="eaVert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300" b="1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ผ่านมาตรฐาน โรงพยาบาลและบริการสุขภาพ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300" b="1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ฉบับที่</a:t>
                      </a:r>
                      <a:r>
                        <a:rPr lang="th-TH" sz="3300" b="1" kern="12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 </a:t>
                      </a:r>
                      <a:r>
                        <a:rPr lang="en-US" sz="3300" b="1" kern="12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4 </a:t>
                      </a:r>
                      <a:r>
                        <a:rPr lang="th-TH" sz="3300" b="1" kern="12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จาก สรพ.</a:t>
                      </a:r>
                      <a:r>
                        <a:rPr lang="en-US" sz="3300" b="1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 </a:t>
                      </a:r>
                    </a:p>
                  </a:txBody>
                  <a:tcPr marL="91450" marR="91450" marT="34284" marB="342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40" name="Picture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" t="7149" r="5135" b="5685"/>
          <a:stretch>
            <a:fillRect/>
          </a:stretch>
        </p:blipFill>
        <p:spPr bwMode="auto">
          <a:xfrm>
            <a:off x="573088" y="1120775"/>
            <a:ext cx="1849437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1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" t="10056" r="5617" b="11383"/>
          <a:stretch>
            <a:fillRect/>
          </a:stretch>
        </p:blipFill>
        <p:spPr bwMode="auto">
          <a:xfrm>
            <a:off x="573088" y="2406650"/>
            <a:ext cx="1849437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2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" t="8302" r="7841" b="7368"/>
          <a:stretch>
            <a:fillRect/>
          </a:stretch>
        </p:blipFill>
        <p:spPr bwMode="auto">
          <a:xfrm>
            <a:off x="573088" y="3678238"/>
            <a:ext cx="1849437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สี่เหลี่ยมผืนผ้า 9"/>
          <p:cNvSpPr/>
          <p:nvPr/>
        </p:nvSpPr>
        <p:spPr>
          <a:xfrm>
            <a:off x="0" y="0"/>
            <a:ext cx="9144000" cy="1016000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6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ngsana New" pitchFamily="18" charset="-34"/>
              </a:rPr>
              <a:t>ผลงานที่ภาคภูมิใจในรอบ  </a:t>
            </a:r>
            <a:r>
              <a:rPr lang="en-US" sz="6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ngsana New" pitchFamily="18" charset="-34"/>
              </a:rPr>
              <a:t>3</a:t>
            </a:r>
            <a:r>
              <a:rPr lang="th-TH" sz="6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ngsana New" pitchFamily="18" charset="-34"/>
              </a:rPr>
              <a:t>  ปี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417" name="Group 25"/>
          <p:cNvGraphicFramePr>
            <a:graphicFrameLocks noGrp="1"/>
          </p:cNvGraphicFramePr>
          <p:nvPr/>
        </p:nvGraphicFramePr>
        <p:xfrm>
          <a:off x="220663" y="1044575"/>
          <a:ext cx="8642350" cy="3779838"/>
        </p:xfrm>
        <a:graphic>
          <a:graphicData uri="http://schemas.openxmlformats.org/drawingml/2006/table">
            <a:tbl>
              <a:tblPr/>
              <a:tblGrid>
                <a:gridCol w="2520975"/>
                <a:gridCol w="6121375"/>
              </a:tblGrid>
              <a:tr h="1259946">
                <a:tc>
                  <a:txBody>
                    <a:bodyPr/>
                    <a:lstStyle/>
                    <a:p>
                      <a:endParaRPr lang="th-TH" sz="36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0000" marR="90000" marT="35088" marB="35088" vert="eaVert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th-TH" sz="3600" b="1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นวัตกรรมด้านส่งเสริมสุขภาพและดูแลผู้สูงอายุดีเด่นระดับเขต</a:t>
                      </a:r>
                      <a:r>
                        <a:rPr lang="th-TH" sz="3600" b="1" kern="12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  จาก กรมอนามัย</a:t>
                      </a:r>
                      <a:endParaRPr lang="en-US" sz="3600" b="1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ngsana New" pitchFamily="18" charset="-34"/>
                        <a:ea typeface="+mn-ea"/>
                        <a:cs typeface="Angsana New" pitchFamily="18" charset="-34"/>
                      </a:endParaRPr>
                    </a:p>
                  </a:txBody>
                  <a:tcPr marT="34279" marB="342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59946">
                <a:tc>
                  <a:txBody>
                    <a:bodyPr/>
                    <a:lstStyle/>
                    <a:p>
                      <a:endParaRPr lang="th-TH" sz="36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0000" marR="90000" marT="35088" marB="35088" vert="eaVert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600" b="1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ได้รับรางวัล </a:t>
                      </a:r>
                      <a:r>
                        <a:rPr lang="en-US" sz="3600" b="1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RPR</a:t>
                      </a:r>
                      <a:r>
                        <a:rPr lang="en-US" sz="3600" b="1" kern="12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 MODEL</a:t>
                      </a:r>
                      <a:r>
                        <a:rPr lang="th-TH" sz="3600" b="1" kern="12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จากกรมอนามัย</a:t>
                      </a:r>
                      <a:r>
                        <a:rPr lang="en-US" sz="3600" b="1" kern="12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 </a:t>
                      </a:r>
                      <a:endParaRPr lang="en-US" sz="3600" b="1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ngsana New" pitchFamily="18" charset="-34"/>
                        <a:ea typeface="+mn-ea"/>
                        <a:cs typeface="Angsana New" pitchFamily="18" charset="-34"/>
                      </a:endParaRPr>
                    </a:p>
                  </a:txBody>
                  <a:tcPr marT="34279" marB="342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59946">
                <a:tc>
                  <a:txBody>
                    <a:bodyPr/>
                    <a:lstStyle/>
                    <a:p>
                      <a:endParaRPr lang="th-TH" sz="36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0000" marR="90000" marT="35088" marB="35088" vert="eaVert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ได้รับรางวัล หมู่บ้านปรับเปลี่ยนพฤติกรรม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5 หมู่บ้าน ระดับจังหวัด</a:t>
                      </a:r>
                      <a:endParaRPr kumimoji="0" lang="en-US" sz="3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ngsana New" pitchFamily="18" charset="-34"/>
                        <a:ea typeface="+mn-ea"/>
                        <a:cs typeface="Angsana New" pitchFamily="18" charset="-34"/>
                      </a:endParaRPr>
                    </a:p>
                  </a:txBody>
                  <a:tcPr marT="34279" marB="342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64" name="Picture 17" descr="D:\HA 63\S__110675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2" b="13115"/>
          <a:stretch>
            <a:fillRect/>
          </a:stretch>
        </p:blipFill>
        <p:spPr bwMode="auto">
          <a:xfrm>
            <a:off x="927100" y="1022350"/>
            <a:ext cx="10890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5" name="Picture 19" descr="D:\HA 63\S__110675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7" r="15591" b="26607"/>
          <a:stretch>
            <a:fillRect/>
          </a:stretch>
        </p:blipFill>
        <p:spPr bwMode="auto">
          <a:xfrm>
            <a:off x="863600" y="3579813"/>
            <a:ext cx="121602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0" y="0"/>
            <a:ext cx="9144000" cy="1016000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6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ngsana New" pitchFamily="18" charset="-34"/>
              </a:rPr>
              <a:t>ผลงานที่ภาคภูมิใจในรอบ  </a:t>
            </a:r>
            <a:r>
              <a:rPr lang="en-US" sz="6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ngsana New" pitchFamily="18" charset="-34"/>
              </a:rPr>
              <a:t>3</a:t>
            </a:r>
            <a:r>
              <a:rPr lang="th-TH" sz="6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ngsana New" pitchFamily="18" charset="-34"/>
              </a:rPr>
              <a:t>  ปี</a:t>
            </a:r>
          </a:p>
        </p:txBody>
      </p:sp>
      <p:pic>
        <p:nvPicPr>
          <p:cNvPr id="27667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7" t="6308" r="5219" b="7553"/>
          <a:stretch>
            <a:fillRect/>
          </a:stretch>
        </p:blipFill>
        <p:spPr bwMode="auto">
          <a:xfrm>
            <a:off x="571500" y="2317750"/>
            <a:ext cx="1800225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417" name="Group 25"/>
          <p:cNvGraphicFramePr>
            <a:graphicFrameLocks noGrp="1"/>
          </p:cNvGraphicFramePr>
          <p:nvPr/>
        </p:nvGraphicFramePr>
        <p:xfrm>
          <a:off x="133350" y="1333500"/>
          <a:ext cx="8877300" cy="3554413"/>
        </p:xfrm>
        <a:graphic>
          <a:graphicData uri="http://schemas.openxmlformats.org/drawingml/2006/table">
            <a:tbl>
              <a:tblPr/>
              <a:tblGrid>
                <a:gridCol w="2589509"/>
                <a:gridCol w="6287791"/>
              </a:tblGrid>
              <a:tr h="1166115">
                <a:tc>
                  <a:txBody>
                    <a:bodyPr/>
                    <a:lstStyle/>
                    <a:p>
                      <a:endParaRPr lang="th-TH" sz="360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0004" marR="90004" marT="35098" marB="35098" vert="eaVert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th-TH" sz="3600" b="1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ได้รับรางวัล หมู่บ้าน </a:t>
                      </a:r>
                      <a:r>
                        <a:rPr lang="th-TH" sz="3600" b="1" kern="120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นวัต</a:t>
                      </a:r>
                      <a:r>
                        <a:rPr lang="th-TH" sz="3600" b="1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วิถี</a:t>
                      </a:r>
                      <a:r>
                        <a:rPr lang="th-TH" sz="3600" b="1" kern="12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 ดีเด่นระดับประเทศ </a:t>
                      </a:r>
                    </a:p>
                    <a:p>
                      <a:pPr lvl="0"/>
                      <a:r>
                        <a:rPr lang="th-TH" sz="3600" b="1" kern="12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2 ปี 2 หมู่บ้าน</a:t>
                      </a:r>
                      <a:endParaRPr lang="en-US" sz="3600" b="1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ngsana New" pitchFamily="18" charset="-34"/>
                        <a:ea typeface="+mn-ea"/>
                        <a:cs typeface="Angsana New" pitchFamily="18" charset="-34"/>
                      </a:endParaRPr>
                    </a:p>
                  </a:txBody>
                  <a:tcPr marL="91444" marR="91444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0629">
                <a:tc>
                  <a:txBody>
                    <a:bodyPr/>
                    <a:lstStyle/>
                    <a:p>
                      <a:endParaRPr lang="th-TH" sz="360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0004" marR="90004" marT="35098" marB="35098" vert="eaVert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600" b="1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ได้รับรางวัลผู้นำชุมชนดีเด่นระดับประเทศ มาแล้ว</a:t>
                      </a:r>
                      <a:r>
                        <a:rPr lang="th-TH" sz="3600" b="1" kern="12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 5 หมู่บ้าน</a:t>
                      </a:r>
                      <a:endParaRPr lang="en-US" sz="3600" b="1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ngsana New" pitchFamily="18" charset="-34"/>
                        <a:ea typeface="+mn-ea"/>
                        <a:cs typeface="Angsana New" pitchFamily="18" charset="-34"/>
                      </a:endParaRPr>
                    </a:p>
                  </a:txBody>
                  <a:tcPr marL="91444" marR="91444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77669">
                <a:tc>
                  <a:txBody>
                    <a:bodyPr/>
                    <a:lstStyle/>
                    <a:p>
                      <a:endParaRPr lang="th-TH" sz="360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0004" marR="90004" marT="35098" marB="35098" vert="eaVert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ได้รับรางวัล หมู่บ้าน เศรษฐกิจพอเพียง อยู่เย็น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เป็นสุข ระดับประเทศ 3 หมู่บ้าน</a:t>
                      </a:r>
                      <a:endParaRPr kumimoji="0" lang="en-US" sz="3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ngsana New" pitchFamily="18" charset="-34"/>
                        <a:ea typeface="+mn-ea"/>
                        <a:cs typeface="Angsana New" pitchFamily="18" charset="-34"/>
                      </a:endParaRPr>
                    </a:p>
                  </a:txBody>
                  <a:tcPr marL="91444" marR="91444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8688" name="Picture 2" descr="D:\HA 63\S__110675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5" b="21786"/>
          <a:stretch>
            <a:fillRect/>
          </a:stretch>
        </p:blipFill>
        <p:spPr bwMode="auto">
          <a:xfrm>
            <a:off x="468313" y="1347788"/>
            <a:ext cx="17557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Picture 3" descr="D:\HA 63\S__110675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2500313"/>
            <a:ext cx="137001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0" name="Picture 4" descr="D:\HA 63\S__110675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703638"/>
            <a:ext cx="149225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0" y="0"/>
            <a:ext cx="9144000" cy="1016000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6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ngsana New" pitchFamily="18" charset="-34"/>
              </a:rPr>
              <a:t>ผลงานที่ภาคภูมิใจในรอบ  </a:t>
            </a:r>
            <a:r>
              <a:rPr lang="en-US" sz="6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ngsana New" pitchFamily="18" charset="-34"/>
              </a:rPr>
              <a:t>3</a:t>
            </a:r>
            <a:r>
              <a:rPr lang="th-TH" sz="6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ngsana New" pitchFamily="18" charset="-34"/>
              </a:rPr>
              <a:t>  ปี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417" name="Group 25"/>
          <p:cNvGraphicFramePr>
            <a:graphicFrameLocks noGrp="1"/>
          </p:cNvGraphicFramePr>
          <p:nvPr/>
        </p:nvGraphicFramePr>
        <p:xfrm>
          <a:off x="250825" y="1131888"/>
          <a:ext cx="8642350" cy="2611437"/>
        </p:xfrm>
        <a:graphic>
          <a:graphicData uri="http://schemas.openxmlformats.org/drawingml/2006/table">
            <a:tbl>
              <a:tblPr/>
              <a:tblGrid>
                <a:gridCol w="2520975"/>
                <a:gridCol w="6121375"/>
              </a:tblGrid>
              <a:tr h="1209834">
                <a:tc>
                  <a:txBody>
                    <a:bodyPr/>
                    <a:lstStyle/>
                    <a:p>
                      <a:endParaRPr lang="th-TH" sz="2800" dirty="0">
                        <a:latin typeface="Angsana New" pitchFamily="18" charset="-34"/>
                      </a:endParaRPr>
                    </a:p>
                  </a:txBody>
                  <a:tcPr marL="90000" marR="90000" marT="35077" marB="35077" vert="eaVert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th-TH" sz="3200" b="1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ได้รับรางวัล </a:t>
                      </a:r>
                      <a:r>
                        <a:rPr lang="th-TH" sz="3200" b="1" kern="120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อสม</a:t>
                      </a:r>
                      <a:r>
                        <a:rPr lang="th-TH" sz="3200" b="1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 ดีเด่น ระดับภาค ในสาขา การจัดการปัญหาผู้ป่วยโรคไม่ติดต่อ</a:t>
                      </a:r>
                      <a:endParaRPr lang="en-US" sz="3200" b="1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ngsana New" pitchFamily="18" charset="-34"/>
                        <a:ea typeface="+mn-ea"/>
                        <a:cs typeface="Angsana New" pitchFamily="18" charset="-34"/>
                      </a:endParaRPr>
                    </a:p>
                  </a:txBody>
                  <a:tcPr marT="34267" marB="3426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01603">
                <a:tc>
                  <a:txBody>
                    <a:bodyPr/>
                    <a:lstStyle/>
                    <a:p>
                      <a:endParaRPr lang="th-TH" sz="210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0000" marR="90000" marT="35077" marB="35077" vert="eaVert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600" b="1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การดูแล</a:t>
                      </a:r>
                      <a:r>
                        <a:rPr lang="th-TH" sz="3600" b="1" kern="12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 และการบำบัดผู้เสพยาและสารเสพติด ระดับจังหวัด</a:t>
                      </a:r>
                      <a:endParaRPr lang="en-US" sz="3600" b="1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ngsana New" pitchFamily="18" charset="-34"/>
                        <a:ea typeface="+mn-ea"/>
                        <a:cs typeface="Angsana New" pitchFamily="18" charset="-34"/>
                      </a:endParaRPr>
                    </a:p>
                  </a:txBody>
                  <a:tcPr marT="34267" marB="3426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สี่เหลี่ยมผืนผ้า 2"/>
          <p:cNvSpPr/>
          <p:nvPr/>
        </p:nvSpPr>
        <p:spPr>
          <a:xfrm>
            <a:off x="0" y="0"/>
            <a:ext cx="9144000" cy="1016000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6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ngsana New" pitchFamily="18" charset="-34"/>
              </a:rPr>
              <a:t>ผลงานที่ภาคภูมิใจในรอบ  </a:t>
            </a:r>
            <a:r>
              <a:rPr lang="en-US" sz="6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ngsana New" pitchFamily="18" charset="-34"/>
              </a:rPr>
              <a:t>3</a:t>
            </a:r>
            <a:r>
              <a:rPr lang="th-TH" sz="6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ngsana New" pitchFamily="18" charset="-34"/>
              </a:rPr>
              <a:t>  ปี</a:t>
            </a:r>
          </a:p>
        </p:txBody>
      </p:sp>
      <p:pic>
        <p:nvPicPr>
          <p:cNvPr id="29710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0" b="25346"/>
          <a:stretch>
            <a:fillRect/>
          </a:stretch>
        </p:blipFill>
        <p:spPr bwMode="auto">
          <a:xfrm>
            <a:off x="755650" y="1131888"/>
            <a:ext cx="143986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319338"/>
            <a:ext cx="2520950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89038"/>
          </a:xfrm>
          <a:solidFill>
            <a:srgbClr val="002060"/>
          </a:solidFill>
        </p:spPr>
        <p:txBody>
          <a:bodyPr/>
          <a:lstStyle/>
          <a:p>
            <a:pPr eaLnBrk="1" hangingPunct="1">
              <a:defRPr/>
            </a:pPr>
            <a:r>
              <a:rPr lang="th-TH" sz="72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โอกาสพัฒนาและความท้าทาย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395288" y="1206500"/>
            <a:ext cx="8459787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914400" indent="-914400">
              <a:buFontTx/>
              <a:buAutoNum type="arabicPeriod"/>
            </a:pPr>
            <a:r>
              <a:rPr lang="th-TH" sz="5400" b="1">
                <a:latin typeface="Angsana New" pitchFamily="18" charset="-34"/>
              </a:rPr>
              <a:t>การดูแลผู้ป่วยที่มีความยุ่งยากซับซ้อน และเป็นโรคเรื้อรังเพิ่มขึ้น</a:t>
            </a:r>
          </a:p>
          <a:p>
            <a:pPr marL="914400" indent="-914400">
              <a:buFontTx/>
              <a:buAutoNum type="arabicPeriod"/>
            </a:pPr>
            <a:r>
              <a:rPr lang="th-TH" sz="5400" b="1">
                <a:latin typeface="Angsana New" pitchFamily="18" charset="-34"/>
              </a:rPr>
              <a:t>การบริหารจัดการองค์กรภายใต้สถานการณ์ทรัพยากร</a:t>
            </a:r>
            <a:r>
              <a:rPr lang="en-US" sz="5400" b="1">
                <a:latin typeface="Angsana New" pitchFamily="18" charset="-34"/>
              </a:rPr>
              <a:t>/</a:t>
            </a:r>
            <a:r>
              <a:rPr lang="th-TH" sz="5400" b="1">
                <a:latin typeface="Angsana New" pitchFamily="18" charset="-34"/>
              </a:rPr>
              <a:t>บุคลากรจำกัด</a:t>
            </a:r>
            <a:endParaRPr lang="en-US" sz="5400" b="1">
              <a:latin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แผนที่ทำใหม่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0913"/>
            <a:ext cx="500380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4857750" y="950913"/>
            <a:ext cx="4286250" cy="4062412"/>
          </a:xfrm>
          <a:prstGeom prst="rect">
            <a:avLst/>
          </a:prstGeom>
          <a:solidFill>
            <a:srgbClr val="DCC2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sz="2400" b="1">
                <a:latin typeface="Angsana New" pitchFamily="18" charset="-34"/>
              </a:rPr>
              <a:t>1.</a:t>
            </a:r>
            <a:r>
              <a:rPr lang="th-TH" sz="2400" b="1">
                <a:latin typeface="Angsana New" pitchFamily="18" charset="-34"/>
              </a:rPr>
              <a:t>ความครอบคลุมการมีหลักประกันสุขภาพ 99.</a:t>
            </a:r>
            <a:r>
              <a:rPr lang="en-US" sz="2400" b="1">
                <a:latin typeface="Angsana New" pitchFamily="18" charset="-34"/>
              </a:rPr>
              <a:t>99</a:t>
            </a:r>
            <a:r>
              <a:rPr lang="th-TH" sz="2400" b="1">
                <a:latin typeface="Angsana New" pitchFamily="18" charset="-34"/>
              </a:rPr>
              <a:t>% </a:t>
            </a:r>
            <a:endParaRPr lang="th-TH" sz="2400">
              <a:latin typeface="Angsana New" pitchFamily="18" charset="-34"/>
            </a:endParaRPr>
          </a:p>
          <a:p>
            <a:pPr eaLnBrk="1" hangingPunct="1"/>
            <a:endParaRPr lang="th-TH" sz="2400" b="1">
              <a:latin typeface="Angsana New" pitchFamily="18" charset="-34"/>
            </a:endParaRPr>
          </a:p>
          <a:p>
            <a:pPr eaLnBrk="1" hangingPunct="1"/>
            <a:r>
              <a:rPr lang="th-TH" sz="2400" b="1">
                <a:latin typeface="Angsana New" pitchFamily="18" charset="-34"/>
              </a:rPr>
              <a:t>เป็นผู้มีสิทธิหลักประกันสุขภาพ 1</a:t>
            </a:r>
            <a:r>
              <a:rPr lang="en-US" sz="2400" b="1">
                <a:latin typeface="Angsana New" pitchFamily="18" charset="-34"/>
              </a:rPr>
              <a:t>1,024</a:t>
            </a:r>
            <a:r>
              <a:rPr lang="th-TH" sz="2400" b="1">
                <a:latin typeface="Angsana New" pitchFamily="18" charset="-34"/>
              </a:rPr>
              <a:t>ราย</a:t>
            </a:r>
            <a:endParaRPr lang="en-US" sz="2400" b="1">
              <a:latin typeface="Angsana New" pitchFamily="18" charset="-34"/>
            </a:endParaRPr>
          </a:p>
          <a:p>
            <a:pPr eaLnBrk="1" hangingPunct="1"/>
            <a:r>
              <a:rPr lang="th-TH" sz="2400" b="1">
                <a:latin typeface="Angsana New" pitchFamily="18" charset="-34"/>
              </a:rPr>
              <a:t>สิทธิข้าราชการ   </a:t>
            </a:r>
            <a:r>
              <a:rPr lang="en-US" sz="2400" b="1">
                <a:latin typeface="Angsana New" pitchFamily="18" charset="-34"/>
              </a:rPr>
              <a:t>1,090</a:t>
            </a:r>
            <a:r>
              <a:rPr lang="th-TH" sz="2400" b="1">
                <a:latin typeface="Angsana New" pitchFamily="18" charset="-34"/>
              </a:rPr>
              <a:t>  ราย</a:t>
            </a:r>
          </a:p>
          <a:p>
            <a:pPr eaLnBrk="1" hangingPunct="1"/>
            <a:r>
              <a:rPr lang="th-TH" sz="2400" b="1">
                <a:latin typeface="Angsana New" pitchFamily="18" charset="-34"/>
              </a:rPr>
              <a:t>สิทธิประกันสังคม  </a:t>
            </a:r>
            <a:r>
              <a:rPr lang="en-US" sz="2400" b="1">
                <a:latin typeface="Angsana New" pitchFamily="18" charset="-34"/>
              </a:rPr>
              <a:t>3,950  </a:t>
            </a:r>
            <a:r>
              <a:rPr lang="th-TH" sz="2400" b="1">
                <a:latin typeface="Angsana New" pitchFamily="18" charset="-34"/>
              </a:rPr>
              <a:t>ราย</a:t>
            </a:r>
          </a:p>
          <a:p>
            <a:pPr eaLnBrk="1" hangingPunct="1"/>
            <a:r>
              <a:rPr lang="th-TH" sz="2400" b="1">
                <a:latin typeface="Angsana New" pitchFamily="18" charset="-34"/>
              </a:rPr>
              <a:t>สิทธิต่างด้าว   </a:t>
            </a:r>
            <a:r>
              <a:rPr lang="th-TH" sz="2400" b="1">
                <a:solidFill>
                  <a:srgbClr val="FF0000"/>
                </a:solidFill>
                <a:latin typeface="Angsana New" pitchFamily="18" charset="-34"/>
              </a:rPr>
              <a:t> </a:t>
            </a:r>
            <a:r>
              <a:rPr lang="en-US" sz="2400" b="1">
                <a:latin typeface="Angsana New" pitchFamily="18" charset="-34"/>
              </a:rPr>
              <a:t>794</a:t>
            </a:r>
            <a:r>
              <a:rPr lang="th-TH" sz="2400" b="1">
                <a:solidFill>
                  <a:srgbClr val="FF0000"/>
                </a:solidFill>
                <a:latin typeface="Angsana New" pitchFamily="18" charset="-34"/>
              </a:rPr>
              <a:t>     </a:t>
            </a:r>
            <a:r>
              <a:rPr lang="th-TH" sz="2400" b="1">
                <a:latin typeface="Angsana New" pitchFamily="18" charset="-34"/>
              </a:rPr>
              <a:t>ราย</a:t>
            </a:r>
          </a:p>
          <a:p>
            <a:pPr eaLnBrk="1" hangingPunct="1"/>
            <a:r>
              <a:rPr lang="th-TH" sz="2400" b="1">
                <a:latin typeface="Angsana New" pitchFamily="18" charset="-34"/>
              </a:rPr>
              <a:t>สิทธิอื่นๆ  </a:t>
            </a:r>
            <a:r>
              <a:rPr lang="en-US" sz="2400" b="1">
                <a:latin typeface="Angsana New" pitchFamily="18" charset="-34"/>
              </a:rPr>
              <a:t>337  </a:t>
            </a:r>
            <a:r>
              <a:rPr lang="th-TH" sz="2400" b="1">
                <a:latin typeface="Angsana New" pitchFamily="18" charset="-34"/>
              </a:rPr>
              <a:t>ราย</a:t>
            </a:r>
          </a:p>
          <a:p>
            <a:pPr eaLnBrk="1" hangingPunct="1"/>
            <a:endParaRPr lang="th-TH" sz="2400" b="1">
              <a:latin typeface="Angsana New" pitchFamily="18" charset="-34"/>
            </a:endParaRPr>
          </a:p>
          <a:p>
            <a:pPr eaLnBrk="1" hangingPunct="1"/>
            <a:r>
              <a:rPr lang="en-US" sz="2400" b="1">
                <a:latin typeface="Angsana New" pitchFamily="18" charset="-34"/>
              </a:rPr>
              <a:t>2. </a:t>
            </a:r>
            <a:r>
              <a:rPr lang="th-TH" sz="2400" b="1">
                <a:latin typeface="Angsana New" pitchFamily="18" charset="-34"/>
              </a:rPr>
              <a:t>มีเครือข่าย รพ.สต. </a:t>
            </a:r>
            <a:r>
              <a:rPr lang="en-US" sz="2400" b="1">
                <a:latin typeface="Angsana New" pitchFamily="18" charset="-34"/>
              </a:rPr>
              <a:t>2</a:t>
            </a:r>
            <a:r>
              <a:rPr lang="th-TH" sz="2400" b="1">
                <a:latin typeface="Angsana New" pitchFamily="18" charset="-34"/>
              </a:rPr>
              <a:t> แห่งในพื้นที่ ต.ห้วยยาบ</a:t>
            </a:r>
          </a:p>
          <a:p>
            <a:pPr eaLnBrk="1" hangingPunct="1"/>
            <a:endParaRPr lang="th-TH" sz="1800">
              <a:latin typeface="Angsana New" pitchFamily="18" charset="-34"/>
            </a:endParaRPr>
          </a:p>
        </p:txBody>
      </p:sp>
      <p:sp>
        <p:nvSpPr>
          <p:cNvPr id="4100" name="Rectangle 5"/>
          <p:cNvSpPr>
            <a:spLocks noChangeArrowheads="1"/>
          </p:cNvSpPr>
          <p:nvPr/>
        </p:nvSpPr>
        <p:spPr bwMode="auto">
          <a:xfrm>
            <a:off x="0" y="0"/>
            <a:ext cx="9144000" cy="8429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th-TH" sz="6600" b="1" dirty="0">
                <a:solidFill>
                  <a:schemeClr val="accent3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บริบทโรงพยาบาลบ้านธิ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7425"/>
          </a:xfrm>
          <a:solidFill>
            <a:srgbClr val="002060"/>
          </a:solidFill>
        </p:spPr>
        <p:txBody>
          <a:bodyPr/>
          <a:lstStyle/>
          <a:p>
            <a:pPr>
              <a:defRPr/>
            </a:pPr>
            <a:r>
              <a:rPr lang="th-TH" sz="48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การพัฒนาในด้านองค์ความรู้ แก่เจ้าหน้าที่</a:t>
            </a:r>
          </a:p>
        </p:txBody>
      </p:sp>
      <p:pic>
        <p:nvPicPr>
          <p:cNvPr id="31747" name="Picture 2" descr="D:\HA 63\S__110675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36650"/>
            <a:ext cx="3960812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3" descr="D:\HA 63\S__110675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12838"/>
            <a:ext cx="410368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813"/>
          </a:xfrm>
          <a:solidFill>
            <a:srgbClr val="002060"/>
          </a:solidFill>
        </p:spPr>
        <p:txBody>
          <a:bodyPr/>
          <a:lstStyle/>
          <a:p>
            <a:pPr>
              <a:defRPr/>
            </a:pPr>
            <a:r>
              <a:rPr lang="th-TH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พัฒนาระบบการบริการผู้ป่วยนอก</a:t>
            </a:r>
          </a:p>
        </p:txBody>
      </p:sp>
      <p:pic>
        <p:nvPicPr>
          <p:cNvPr id="32771" name="Picture 2" descr="D:\HA 63\18350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788988"/>
            <a:ext cx="2717800" cy="2201862"/>
          </a:xfrm>
          <a:noFill/>
        </p:spPr>
      </p:pic>
      <p:pic>
        <p:nvPicPr>
          <p:cNvPr id="32772" name="Picture 4" descr="D:\HA 63\1835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785813"/>
            <a:ext cx="3168650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D:\HA 63\1835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3" b="21375"/>
          <a:stretch>
            <a:fillRect/>
          </a:stretch>
        </p:blipFill>
        <p:spPr bwMode="auto">
          <a:xfrm>
            <a:off x="0" y="3113088"/>
            <a:ext cx="2897188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0" b="28828"/>
          <a:stretch>
            <a:fillRect/>
          </a:stretch>
        </p:blipFill>
        <p:spPr bwMode="auto">
          <a:xfrm>
            <a:off x="2987675" y="3113088"/>
            <a:ext cx="3240088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5" y="3240088"/>
            <a:ext cx="2773363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8" b="40363"/>
          <a:stretch>
            <a:fillRect/>
          </a:stretch>
        </p:blipFill>
        <p:spPr bwMode="auto">
          <a:xfrm>
            <a:off x="6316663" y="1117600"/>
            <a:ext cx="2700337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8988"/>
          </a:xfrm>
          <a:solidFill>
            <a:srgbClr val="002060"/>
          </a:solidFill>
        </p:spPr>
        <p:txBody>
          <a:bodyPr/>
          <a:lstStyle/>
          <a:p>
            <a:pPr>
              <a:defRPr/>
            </a:pPr>
            <a:r>
              <a:rPr lang="th-TH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พัฒนาระบบการบริการผู้ป่วยใน</a:t>
            </a: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38" y="796925"/>
            <a:ext cx="210185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965200"/>
            <a:ext cx="2886075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932113"/>
            <a:ext cx="3960813" cy="21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07" b="24812"/>
          <a:stretch>
            <a:fillRect/>
          </a:stretch>
        </p:blipFill>
        <p:spPr bwMode="auto">
          <a:xfrm>
            <a:off x="4716463" y="3003550"/>
            <a:ext cx="28670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8988"/>
          </a:xfrm>
          <a:solidFill>
            <a:srgbClr val="002060"/>
          </a:solidFill>
        </p:spPr>
        <p:txBody>
          <a:bodyPr/>
          <a:lstStyle/>
          <a:p>
            <a:pPr>
              <a:defRPr/>
            </a:pPr>
            <a:r>
              <a:rPr lang="th-TH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ระบบ </a:t>
            </a:r>
            <a:r>
              <a:rPr lang="en-US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</a:t>
            </a:r>
            <a:r>
              <a:rPr lang="th-TH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และการสื่อสาร</a:t>
            </a:r>
          </a:p>
        </p:txBody>
      </p:sp>
      <p:pic>
        <p:nvPicPr>
          <p:cNvPr id="3481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18" b="31305"/>
          <a:stretch>
            <a:fillRect/>
          </a:stretch>
        </p:blipFill>
        <p:spPr bwMode="auto">
          <a:xfrm>
            <a:off x="2771775" y="2009775"/>
            <a:ext cx="3027363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1058863"/>
            <a:ext cx="268446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8" b="-2"/>
          <a:stretch>
            <a:fillRect/>
          </a:stretch>
        </p:blipFill>
        <p:spPr bwMode="auto">
          <a:xfrm>
            <a:off x="323850" y="1131888"/>
            <a:ext cx="2062163" cy="358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1525"/>
          </a:xfrm>
          <a:solidFill>
            <a:srgbClr val="002060"/>
          </a:solidFill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th-TH" sz="32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การสนับสนุน งบประมาณ อุปกรณ์</a:t>
            </a:r>
            <a:r>
              <a:rPr lang="th-TH" sz="32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ต่าง ๆ </a:t>
            </a:r>
            <a:r>
              <a:rPr lang="th-TH" sz="32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เพื่อป้องกันโรค โควิด</a:t>
            </a:r>
            <a:r>
              <a:rPr lang="th-TH" sz="32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-19</a:t>
            </a:r>
            <a:endParaRPr lang="th-TH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4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th-TH" smtClean="0"/>
              <a:t>                                                                   </a:t>
            </a:r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" t="11562" r="5844" b="9067"/>
          <a:stretch>
            <a:fillRect/>
          </a:stretch>
        </p:blipFill>
        <p:spPr bwMode="auto">
          <a:xfrm>
            <a:off x="4427538" y="2932113"/>
            <a:ext cx="381635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3" descr="D:\HA 63\113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846138"/>
            <a:ext cx="1512888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4" descr="D:\HA 63\113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2932113"/>
            <a:ext cx="3690937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5" descr="D:\HA 63\113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846138"/>
            <a:ext cx="1689100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8988"/>
          </a:xfrm>
          <a:solidFill>
            <a:srgbClr val="002060"/>
          </a:solidFill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Logistic</a:t>
            </a:r>
            <a:endParaRPr lang="th-TH" b="1" dirty="0" smtClean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42963"/>
            <a:ext cx="1836738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427288"/>
            <a:ext cx="183673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427288"/>
            <a:ext cx="18383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2" b="15965"/>
          <a:stretch>
            <a:fillRect/>
          </a:stretch>
        </p:blipFill>
        <p:spPr bwMode="auto">
          <a:xfrm>
            <a:off x="2195513" y="854075"/>
            <a:ext cx="15240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854075"/>
            <a:ext cx="2160587" cy="402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854075"/>
            <a:ext cx="13509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33"/>
          <a:stretch>
            <a:fillRect/>
          </a:stretch>
        </p:blipFill>
        <p:spPr bwMode="auto">
          <a:xfrm>
            <a:off x="3889375" y="842963"/>
            <a:ext cx="1444625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5" y="2687638"/>
            <a:ext cx="2916238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813"/>
          </a:xfrm>
          <a:solidFill>
            <a:srgbClr val="002060"/>
          </a:solidFill>
        </p:spPr>
        <p:txBody>
          <a:bodyPr/>
          <a:lstStyle/>
          <a:p>
            <a:pPr>
              <a:defRPr/>
            </a:pPr>
            <a:r>
              <a:rPr lang="th-TH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การจัดการ </a:t>
            </a:r>
            <a:r>
              <a:rPr lang="en-US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NCD clinic</a:t>
            </a:r>
            <a:endParaRPr lang="th-TH" b="1" dirty="0" smtClean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891" name="ตัวยึดเนื้อหา 8"/>
          <p:cNvSpPr>
            <a:spLocks noGrp="1"/>
          </p:cNvSpPr>
          <p:nvPr>
            <p:ph idx="1"/>
          </p:nvPr>
        </p:nvSpPr>
        <p:spPr>
          <a:xfrm>
            <a:off x="457200" y="1200150"/>
            <a:ext cx="2890838" cy="3394075"/>
          </a:xfrm>
        </p:spPr>
        <p:txBody>
          <a:bodyPr/>
          <a:lstStyle/>
          <a:p>
            <a:r>
              <a:rPr lang="en-US" sz="2800" b="1" smtClean="0"/>
              <a:t>Control case</a:t>
            </a:r>
          </a:p>
          <a:p>
            <a:r>
              <a:rPr lang="th-TH" sz="2800" b="1" smtClean="0"/>
              <a:t>อสม กำลังสำคัญ วัดความดัน เจาะเลือด</a:t>
            </a:r>
          </a:p>
          <a:p>
            <a:r>
              <a:rPr lang="th-TH" sz="2800" b="1" smtClean="0"/>
              <a:t>จัดยา จัดระบบการส่งยาถึงบ้าน</a:t>
            </a:r>
          </a:p>
          <a:p>
            <a:r>
              <a:rPr lang="th-TH" sz="2800" b="1" smtClean="0"/>
              <a:t>ติดตามอาการทางโทรศัพท์</a:t>
            </a:r>
          </a:p>
        </p:txBody>
      </p:sp>
      <p:pic>
        <p:nvPicPr>
          <p:cNvPr id="37892" name="รูปภาพ 9" descr="อสม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676275"/>
            <a:ext cx="190817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รูปภาพ 10" descr="อสมม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220663"/>
            <a:ext cx="2268537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รูปภาพ 11" descr="ออออ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3219450"/>
            <a:ext cx="25654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รูปภาพ 12" descr="อาสา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219450"/>
            <a:ext cx="25654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Box 4"/>
          <p:cNvSpPr txBox="1">
            <a:spLocks noChangeArrowheads="1"/>
          </p:cNvSpPr>
          <p:nvPr/>
        </p:nvSpPr>
        <p:spPr bwMode="auto">
          <a:xfrm>
            <a:off x="1285875" y="4575175"/>
            <a:ext cx="6361113" cy="522288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defRPr/>
            </a:pPr>
            <a:r>
              <a:rPr lang="th-TH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ร่วมกับ </a:t>
            </a:r>
            <a:r>
              <a:rPr lang="th-TH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อบจ</a:t>
            </a:r>
            <a:r>
              <a:rPr lang="th-TH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 ชมรมสูงอายุ แจก 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care set </a:t>
            </a:r>
            <a:r>
              <a:rPr lang="th-TH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ให้สูงอายุที่เป็นกลุ่มเสี่ยง</a:t>
            </a:r>
          </a:p>
        </p:txBody>
      </p:sp>
      <p:pic>
        <p:nvPicPr>
          <p:cNvPr id="2" name="Picture 2" descr="D:\HA 63\S__110675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81038"/>
            <a:ext cx="316865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3" descr="D:\HA 63\S__110675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681038"/>
            <a:ext cx="2827337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4" descr="D:\HA 63\S__110675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0" y="688975"/>
            <a:ext cx="2520950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TextBox 5"/>
          <p:cNvSpPr txBox="1">
            <a:spLocks noChangeArrowheads="1"/>
          </p:cNvSpPr>
          <p:nvPr/>
        </p:nvSpPr>
        <p:spPr bwMode="auto">
          <a:xfrm>
            <a:off x="1835150" y="2066925"/>
            <a:ext cx="6400800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defRPr/>
            </a:pP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อบรม </a:t>
            </a:r>
            <a:r>
              <a:rPr lang="th-TH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อสม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 เพื่อให้ความรู้ .เคาะประตูบ้านให้ความรู้แก่ประชาชน.</a:t>
            </a:r>
          </a:p>
        </p:txBody>
      </p:sp>
      <p:pic>
        <p:nvPicPr>
          <p:cNvPr id="3" name="Picture 5" descr="D:\HA 63\S__1106755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2701925"/>
            <a:ext cx="3913187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6" descr="D:\HA 63\S__1106756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2668588"/>
            <a:ext cx="3848100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1525"/>
          </a:xfrm>
          <a:solidFill>
            <a:srgbClr val="002060"/>
          </a:solidFill>
        </p:spPr>
        <p:txBody>
          <a:bodyPr/>
          <a:lstStyle/>
          <a:p>
            <a:pPr>
              <a:defRPr/>
            </a:pPr>
            <a:r>
              <a:rPr lang="th-TH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การดำเนินการเชิงรุก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D:\HA 63\S__110675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95263"/>
            <a:ext cx="2443163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4550"/>
          </a:xfrm>
          <a:solidFill>
            <a:srgbClr val="002060"/>
          </a:solidFill>
        </p:spPr>
        <p:txBody>
          <a:bodyPr/>
          <a:lstStyle/>
          <a:p>
            <a:pPr>
              <a:defRPr/>
            </a:pPr>
            <a:r>
              <a:rPr lang="th-TH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การดำเนินการเชิงรุก</a:t>
            </a:r>
          </a:p>
        </p:txBody>
      </p:sp>
      <p:pic>
        <p:nvPicPr>
          <p:cNvPr id="39940" name="Picture 2" descr="D:\HA 63\S__11067516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844550"/>
            <a:ext cx="2659063" cy="1781175"/>
          </a:xfrm>
          <a:noFill/>
        </p:spPr>
      </p:pic>
      <p:pic>
        <p:nvPicPr>
          <p:cNvPr id="39941" name="Picture 3" descr="D:\HA 63\ลงหมู่บ้าน_๒๐๑๐๒๕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844550"/>
            <a:ext cx="24955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Box 3"/>
          <p:cNvSpPr txBox="1">
            <a:spLocks noChangeArrowheads="1"/>
          </p:cNvSpPr>
          <p:nvPr/>
        </p:nvSpPr>
        <p:spPr bwMode="auto">
          <a:xfrm>
            <a:off x="2051050" y="2197100"/>
            <a:ext cx="4784725" cy="522288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defRPr/>
            </a:pP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เยี่ยม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home quarantine 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ร่วมกับเครือข่ายชุมชน</a:t>
            </a:r>
          </a:p>
        </p:txBody>
      </p:sp>
      <p:pic>
        <p:nvPicPr>
          <p:cNvPr id="39943" name="Picture 5" descr="D:\HA 63\เยี่ยมร้านค้าม.4+11_๒๐๑๐๒๕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3003550"/>
            <a:ext cx="2919413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6" descr="D:\HA 63\ลงหมู่บ้าน_๒๐๑๐๒๕_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38" y="2859088"/>
            <a:ext cx="2536825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7" descr="D:\HA 63\S__1106754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862263"/>
            <a:ext cx="2533650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8" name="TextBox 4"/>
          <p:cNvSpPr txBox="1">
            <a:spLocks noChangeArrowheads="1"/>
          </p:cNvSpPr>
          <p:nvPr/>
        </p:nvSpPr>
        <p:spPr bwMode="auto">
          <a:xfrm>
            <a:off x="1930400" y="4659313"/>
            <a:ext cx="5664200" cy="522287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defRPr/>
            </a:pP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สำรวจ ร้านค้า และให้คำแนะนำ ตามมาตรการป้องกันโรค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0" y="0"/>
            <a:ext cx="9144000" cy="915988"/>
          </a:xfrm>
          <a:solidFill>
            <a:srgbClr val="002060"/>
          </a:solidFill>
        </p:spPr>
        <p:txBody>
          <a:bodyPr anchor="ctr"/>
          <a:lstStyle/>
          <a:p>
            <a:pPr marL="0" indent="0" algn="ctr">
              <a:buFontTx/>
              <a:buNone/>
              <a:defRPr/>
            </a:pPr>
            <a:r>
              <a:rPr lang="th-TH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ความร่วมมือจากองค์กรภายนอก</a:t>
            </a:r>
            <a:endParaRPr lang="th-TH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0963" name="Picture 2" descr="D:\HA 63\S__110675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131888"/>
            <a:ext cx="80645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15988"/>
          </a:xfrm>
          <a:solidFill>
            <a:srgbClr val="002060"/>
          </a:solidFill>
        </p:spPr>
        <p:txBody>
          <a:bodyPr anchor="b"/>
          <a:lstStyle/>
          <a:p>
            <a:pPr eaLnBrk="1" hangingPunct="1">
              <a:defRPr/>
            </a:pPr>
            <a:r>
              <a:rPr lang="th-TH" sz="5400" b="1" dirty="0" smtClean="0">
                <a:solidFill>
                  <a:schemeClr val="accent3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จำนวนบุคลากรแยกตามวิชาชีพ</a:t>
            </a:r>
          </a:p>
        </p:txBody>
      </p:sp>
      <p:graphicFrame>
        <p:nvGraphicFramePr>
          <p:cNvPr id="1026" name="แผนภูมิ 1"/>
          <p:cNvGraphicFramePr>
            <a:graphicFrameLocks/>
          </p:cNvGraphicFramePr>
          <p:nvPr/>
        </p:nvGraphicFramePr>
        <p:xfrm>
          <a:off x="-50800" y="865188"/>
          <a:ext cx="9245600" cy="420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r:id="rId3" imgW="9242337" imgH="4206605" progId="Excel.Chart.8">
                  <p:embed/>
                </p:oleObj>
              </mc:Choice>
              <mc:Fallback>
                <p:oleObj r:id="rId3" imgW="9242337" imgH="4206605" progId="Excel.Chart.8">
                  <p:embed/>
                  <p:pic>
                    <p:nvPicPr>
                      <p:cNvPr id="0" name="แผนภูมิ 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865188"/>
                        <a:ext cx="9245600" cy="4205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00113" y="4371975"/>
            <a:ext cx="143986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รวม 111 คน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8988"/>
          </a:xfrm>
          <a:solidFill>
            <a:srgbClr val="002060"/>
          </a:solidFill>
        </p:spPr>
        <p:txBody>
          <a:bodyPr/>
          <a:lstStyle/>
          <a:p>
            <a:pPr>
              <a:defRPr/>
            </a:pPr>
            <a:r>
              <a:rPr lang="th-TH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การดูแลผู้ป่วยที่มีความซับซ้อน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sz="2800" b="1" smtClean="0">
                <a:solidFill>
                  <a:srgbClr val="000000"/>
                </a:solidFill>
              </a:rPr>
              <a:t>จากนโยบายของกระทรวง เพิ่ม</a:t>
            </a:r>
            <a:r>
              <a:rPr lang="en-US" sz="2800" b="1" smtClean="0">
                <a:solidFill>
                  <a:srgbClr val="000000"/>
                </a:solidFill>
              </a:rPr>
              <a:t> service plan PC, IMC </a:t>
            </a:r>
            <a:r>
              <a:rPr lang="th-TH" sz="2800" b="1" smtClean="0">
                <a:solidFill>
                  <a:srgbClr val="000000"/>
                </a:solidFill>
              </a:rPr>
              <a:t>ลดความแออัดในรพ.ใหญ่</a:t>
            </a:r>
          </a:p>
          <a:p>
            <a:r>
              <a:rPr lang="th-TH" sz="2800" b="1" smtClean="0">
                <a:solidFill>
                  <a:srgbClr val="000000"/>
                </a:solidFill>
              </a:rPr>
              <a:t>ปรับบัญชียา (ยาที่ไม่เคยมีในรพ แต่จำเป็นต้องใช้)</a:t>
            </a:r>
          </a:p>
          <a:p>
            <a:r>
              <a:rPr lang="th-TH" sz="2800" b="1" smtClean="0">
                <a:solidFill>
                  <a:srgbClr val="000000"/>
                </a:solidFill>
              </a:rPr>
              <a:t>วัสดุการแพทย์/เครื่องมือที่เพิ่มขึ้น (น้ำยาฆ่าเชื้อ,อุปกรณ์ที่ใช้กับผู้ป่วย ฯลฯ)</a:t>
            </a:r>
          </a:p>
          <a:p>
            <a:r>
              <a:rPr lang="th-TH" sz="2800" b="1" smtClean="0">
                <a:solidFill>
                  <a:srgbClr val="000000"/>
                </a:solidFill>
              </a:rPr>
              <a:t>การทำหัตถการในเทคนิคใหม่ ๆ</a:t>
            </a:r>
          </a:p>
          <a:p>
            <a:r>
              <a:rPr lang="en-US" sz="2800" b="1" smtClean="0">
                <a:solidFill>
                  <a:srgbClr val="000000"/>
                </a:solidFill>
              </a:rPr>
              <a:t>KM </a:t>
            </a:r>
            <a:r>
              <a:rPr lang="th-TH" sz="2800" b="1" smtClean="0">
                <a:solidFill>
                  <a:srgbClr val="000000"/>
                </a:solidFill>
              </a:rPr>
              <a:t>ในบุคลากร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 descr="F:\รูป รพ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323528" y="627534"/>
            <a:ext cx="8280919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th-TH" sz="8800" b="1">
                <a:ln>
                  <a:prstDash val="solid"/>
                </a:ln>
                <a:solidFill>
                  <a:srgbClr val="0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ngsana New" pitchFamily="18" charset="-34"/>
              </a:rPr>
              <a:t>ขอบพระคุณค่ะ</a:t>
            </a:r>
            <a:endParaRPr lang="th-TH" sz="8800" b="1" dirty="0">
              <a:ln>
                <a:prstDash val="solid"/>
              </a:ln>
              <a:solidFill>
                <a:srgbClr val="000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0" y="4559300"/>
            <a:ext cx="9144000" cy="584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th-TH" alt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จำนวนผู้มารับบริการ เฉลี่ย  </a:t>
            </a:r>
            <a:r>
              <a:rPr lang="en-US" alt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241  </a:t>
            </a:r>
            <a:r>
              <a:rPr lang="th-TH" alt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ครั้ง/วัน</a:t>
            </a:r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347788"/>
          </a:xfrm>
          <a:solidFill>
            <a:srgbClr val="002060"/>
          </a:solidFill>
        </p:spPr>
        <p:txBody>
          <a:bodyPr anchor="t"/>
          <a:lstStyle/>
          <a:p>
            <a:pPr eaLnBrk="1" hangingPunct="1">
              <a:defRPr/>
            </a:pPr>
            <a:r>
              <a:rPr lang="th-TH" altLang="th-TH" sz="48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จำนวนผู้มารับบริการทั้งหมด</a:t>
            </a:r>
            <a:r>
              <a:rPr lang="th-TH" altLang="th-TH" sz="48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h-TH" altLang="th-TH" sz="48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altLang="th-TH" sz="48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ปี </a:t>
            </a:r>
            <a:r>
              <a:rPr lang="en-US" altLang="th-TH" sz="48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odchiangUPC" pitchFamily="18" charset="-34"/>
              </a:rPr>
              <a:t>2554 -2563</a:t>
            </a:r>
            <a:endParaRPr lang="th-TH" altLang="th-TH" sz="4800" b="1" dirty="0" smtClean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050" name="แผนภูมิ 1"/>
          <p:cNvGraphicFramePr>
            <a:graphicFrameLocks/>
          </p:cNvGraphicFramePr>
          <p:nvPr/>
        </p:nvGraphicFramePr>
        <p:xfrm>
          <a:off x="-50800" y="1296988"/>
          <a:ext cx="9245600" cy="334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r:id="rId3" imgW="9242337" imgH="3340898" progId="Excel.Chart.8">
                  <p:embed/>
                </p:oleObj>
              </mc:Choice>
              <mc:Fallback>
                <p:oleObj r:id="rId3" imgW="9242337" imgH="3340898" progId="Excel.Chart.8">
                  <p:embed/>
                  <p:pic>
                    <p:nvPicPr>
                      <p:cNvPr id="0" name="แผนภูมิ 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1296988"/>
                        <a:ext cx="9245600" cy="3341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1476375" y="4516438"/>
            <a:ext cx="5994400" cy="584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th-TH" alt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จำนวนผู้มารับบริการ เฉลี่ย  </a:t>
            </a:r>
            <a:r>
              <a:rPr lang="en-US" alt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167  </a:t>
            </a:r>
            <a:r>
              <a:rPr lang="th-TH" alt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คน/วัน</a:t>
            </a:r>
          </a:p>
        </p:txBody>
      </p:sp>
      <p:graphicFrame>
        <p:nvGraphicFramePr>
          <p:cNvPr id="3074" name="แผนภูมิ 1"/>
          <p:cNvGraphicFramePr>
            <a:graphicFrameLocks/>
          </p:cNvGraphicFramePr>
          <p:nvPr/>
        </p:nvGraphicFramePr>
        <p:xfrm>
          <a:off x="-50800" y="1296988"/>
          <a:ext cx="9245600" cy="327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r:id="rId3" imgW="9242337" imgH="3267739" progId="Excel.Chart.8">
                  <p:embed/>
                </p:oleObj>
              </mc:Choice>
              <mc:Fallback>
                <p:oleObj r:id="rId3" imgW="9242337" imgH="3267739" progId="Excel.Chart.8">
                  <p:embed/>
                  <p:pic>
                    <p:nvPicPr>
                      <p:cNvPr id="0" name="แผนภูมิ 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1296988"/>
                        <a:ext cx="9245600" cy="3270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347788"/>
          </a:xfrm>
          <a:prstGeom prst="rect">
            <a:avLst/>
          </a:prstGeom>
          <a:solidFill>
            <a:srgbClr val="002060"/>
          </a:solidFill>
          <a:ln>
            <a:noFill/>
          </a:ln>
          <a:extLst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TH Sarabun New" pitchFamily="34" charset="-34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48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จำนวนผู้มารับบริการแผนกผู้ป่วยนอก (</a:t>
            </a:r>
            <a:r>
              <a:rPr lang="en-US" altLang="th-TH" sz="48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OPD</a:t>
            </a:r>
            <a:r>
              <a:rPr lang="th-TH" altLang="th-TH" sz="48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)</a:t>
            </a:r>
            <a:br>
              <a:rPr lang="th-TH" altLang="th-TH" sz="48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</a:br>
            <a:r>
              <a:rPr lang="th-TH" altLang="th-TH" sz="48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ปี </a:t>
            </a:r>
            <a:r>
              <a:rPr lang="en-US" altLang="th-TH" sz="48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KodchiangUPC" pitchFamily="18" charset="-34"/>
              </a:rPr>
              <a:t>2554 -2563</a:t>
            </a:r>
            <a:endParaRPr lang="th-TH" altLang="th-TH" sz="4800" b="1" dirty="0" smtClean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1500188" y="4651375"/>
            <a:ext cx="5994400" cy="584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th-TH" alt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ผู้ป่วยในเฉลี่ย  </a:t>
            </a:r>
            <a:r>
              <a:rPr lang="en-US" alt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12  </a:t>
            </a:r>
            <a:r>
              <a:rPr lang="th-TH" alt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คน/วัน</a:t>
            </a:r>
          </a:p>
        </p:txBody>
      </p:sp>
      <p:graphicFrame>
        <p:nvGraphicFramePr>
          <p:cNvPr id="4098" name="แผนภูมิ 1"/>
          <p:cNvGraphicFramePr>
            <a:graphicFrameLocks/>
          </p:cNvGraphicFramePr>
          <p:nvPr/>
        </p:nvGraphicFramePr>
        <p:xfrm>
          <a:off x="-47625" y="1274763"/>
          <a:ext cx="9245600" cy="347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r:id="rId3" imgW="9248434" imgH="3475021" progId="Excel.Chart.8">
                  <p:embed/>
                </p:oleObj>
              </mc:Choice>
              <mc:Fallback>
                <p:oleObj r:id="rId3" imgW="9248434" imgH="3475021" progId="Excel.Chart.8">
                  <p:embed/>
                  <p:pic>
                    <p:nvPicPr>
                      <p:cNvPr id="0" name="แผนภูมิ 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7625" y="1274763"/>
                        <a:ext cx="9245600" cy="3473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347788"/>
          </a:xfrm>
          <a:prstGeom prst="rect">
            <a:avLst/>
          </a:prstGeom>
          <a:solidFill>
            <a:srgbClr val="002060"/>
          </a:solidFill>
          <a:ln>
            <a:noFill/>
          </a:ln>
          <a:extLst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TH Sarabun New" pitchFamily="34" charset="-34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48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จำนวนผู้มารับบริการแผนกผู้ป่วยใน (</a:t>
            </a:r>
            <a:r>
              <a:rPr lang="en-US" altLang="th-TH" sz="48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I</a:t>
            </a:r>
            <a:r>
              <a:rPr lang="en-US" altLang="th-TH" sz="48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PD</a:t>
            </a:r>
            <a:r>
              <a:rPr lang="th-TH" altLang="th-TH" sz="48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)</a:t>
            </a:r>
            <a:br>
              <a:rPr lang="th-TH" altLang="th-TH" sz="48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</a:br>
            <a:r>
              <a:rPr lang="th-TH" altLang="th-TH" sz="48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ปี </a:t>
            </a:r>
            <a:r>
              <a:rPr lang="en-US" altLang="th-TH" sz="48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KodchiangUPC" pitchFamily="18" charset="-34"/>
              </a:rPr>
              <a:t>2554 -2563</a:t>
            </a:r>
            <a:endParaRPr lang="th-TH" altLang="th-TH" sz="4800" b="1" dirty="0" smtClean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4724" name="Group 708"/>
          <p:cNvGraphicFramePr>
            <a:graphicFrameLocks noGrp="1"/>
          </p:cNvGraphicFramePr>
          <p:nvPr>
            <p:ph idx="1"/>
          </p:nvPr>
        </p:nvGraphicFramePr>
        <p:xfrm>
          <a:off x="107950" y="987425"/>
          <a:ext cx="8928100" cy="3384550"/>
        </p:xfrm>
        <a:graphic>
          <a:graphicData uri="http://schemas.openxmlformats.org/drawingml/2006/table">
            <a:tbl>
              <a:tblPr/>
              <a:tblGrid>
                <a:gridCol w="410458"/>
                <a:gridCol w="1419607"/>
                <a:gridCol w="1419607"/>
                <a:gridCol w="1419607"/>
                <a:gridCol w="1419607"/>
                <a:gridCol w="1419607"/>
                <a:gridCol w="1419607"/>
              </a:tblGrid>
              <a:tr h="407147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1" dirty="0" smtClean="0">
                          <a:latin typeface="Angsana New" pitchFamily="18" charset="-34"/>
                          <a:cs typeface="Angsana New" pitchFamily="18" charset="-34"/>
                        </a:rPr>
                        <a:t>No.</a:t>
                      </a:r>
                    </a:p>
                  </a:txBody>
                  <a:tcPr marL="91430" marR="91430" marT="34293" marB="342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b="1" dirty="0" smtClean="0">
                          <a:latin typeface="Angsana New" pitchFamily="18" charset="-34"/>
                          <a:cs typeface="Angsana New" pitchFamily="18" charset="-34"/>
                        </a:rPr>
                        <a:t>ปี 255</a:t>
                      </a:r>
                      <a:r>
                        <a:rPr lang="en-US" sz="1600" b="1" dirty="0" smtClean="0">
                          <a:latin typeface="Angsana New" pitchFamily="18" charset="-34"/>
                          <a:cs typeface="Angsana New" pitchFamily="18" charset="-34"/>
                        </a:rPr>
                        <a:t>8</a:t>
                      </a:r>
                    </a:p>
                  </a:txBody>
                  <a:tcPr marL="91430" marR="91430" marT="34293" marB="342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b="1" dirty="0" smtClean="0">
                          <a:latin typeface="Angsana New" pitchFamily="18" charset="-34"/>
                          <a:cs typeface="Angsana New" pitchFamily="18" charset="-34"/>
                        </a:rPr>
                        <a:t>ปี 25</a:t>
                      </a:r>
                      <a:r>
                        <a:rPr lang="en-US" sz="1600" b="1" dirty="0" smtClean="0">
                          <a:latin typeface="Angsana New" pitchFamily="18" charset="-34"/>
                          <a:cs typeface="Angsana New" pitchFamily="18" charset="-34"/>
                        </a:rPr>
                        <a:t>59</a:t>
                      </a:r>
                    </a:p>
                  </a:txBody>
                  <a:tcPr marL="91430" marR="91430" marT="34293" marB="342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b="1" dirty="0" smtClean="0">
                          <a:latin typeface="Angsana New" pitchFamily="18" charset="-34"/>
                          <a:cs typeface="Angsana New" pitchFamily="18" charset="-34"/>
                        </a:rPr>
                        <a:t>ปี 25</a:t>
                      </a:r>
                      <a:r>
                        <a:rPr lang="en-US" sz="1600" b="1" dirty="0" smtClean="0">
                          <a:latin typeface="Angsana New" pitchFamily="18" charset="-34"/>
                          <a:cs typeface="Angsana New" pitchFamily="18" charset="-34"/>
                        </a:rPr>
                        <a:t>60</a:t>
                      </a:r>
                    </a:p>
                  </a:txBody>
                  <a:tcPr marL="91430" marR="91430" marT="34293" marB="342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b="1" dirty="0" smtClean="0">
                          <a:latin typeface="Angsana New" pitchFamily="18" charset="-34"/>
                          <a:cs typeface="Angsana New" pitchFamily="18" charset="-34"/>
                        </a:rPr>
                        <a:t>ปี 25</a:t>
                      </a:r>
                      <a:r>
                        <a:rPr lang="en-US" sz="1600" b="1" dirty="0" smtClean="0">
                          <a:latin typeface="Angsana New" pitchFamily="18" charset="-34"/>
                          <a:cs typeface="Angsana New" pitchFamily="18" charset="-34"/>
                        </a:rPr>
                        <a:t>61</a:t>
                      </a:r>
                    </a:p>
                  </a:txBody>
                  <a:tcPr marL="91430" marR="91430" marT="34293" marB="342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b="1" dirty="0" smtClean="0">
                          <a:latin typeface="Angsana New" pitchFamily="18" charset="-34"/>
                          <a:cs typeface="Angsana New" pitchFamily="18" charset="-34"/>
                        </a:rPr>
                        <a:t>ปี 2562</a:t>
                      </a:r>
                      <a:endParaRPr lang="en-US" sz="1600" b="1" dirty="0" smtClean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1430" marR="91430" marT="34293" marB="342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b="1" dirty="0" smtClean="0">
                          <a:latin typeface="Angsana New" pitchFamily="18" charset="-34"/>
                          <a:cs typeface="Angsana New" pitchFamily="18" charset="-34"/>
                        </a:rPr>
                        <a:t>ปี 2563</a:t>
                      </a:r>
                      <a:endParaRPr lang="en-US" sz="1600" b="1" dirty="0" smtClean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1430" marR="91430" marT="34293" marB="342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407147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1" dirty="0" smtClean="0">
                          <a:latin typeface="Angsana New" pitchFamily="18" charset="-34"/>
                          <a:cs typeface="Angsana New" pitchFamily="18" charset="-34"/>
                        </a:rPr>
                        <a:t>1</a:t>
                      </a:r>
                    </a:p>
                  </a:txBody>
                  <a:tcPr marL="91430" marR="91430" marT="34293" marB="342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dirty="0" smtClean="0">
                          <a:latin typeface="Angsana New" pitchFamily="18" charset="-34"/>
                          <a:cs typeface="Angsana New" pitchFamily="18" charset="-34"/>
                        </a:rPr>
                        <a:t>โรคความดันโลหิตสูง</a:t>
                      </a:r>
                    </a:p>
                  </a:txBody>
                  <a:tcPr marL="91430" marR="91430" marT="34293" marB="342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dirty="0" smtClean="0">
                          <a:latin typeface="Angsana New" pitchFamily="18" charset="-34"/>
                          <a:cs typeface="Angsana New" pitchFamily="18" charset="-34"/>
                        </a:rPr>
                        <a:t>โรคความดันโลหิตสูง</a:t>
                      </a:r>
                    </a:p>
                  </a:txBody>
                  <a:tcPr marL="91430" marR="91430" marT="34293" marB="342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dirty="0" smtClean="0">
                          <a:latin typeface="Angsana New" pitchFamily="18" charset="-34"/>
                          <a:cs typeface="Angsana New" pitchFamily="18" charset="-34"/>
                        </a:rPr>
                        <a:t>โรคความดันโลหิตสูง</a:t>
                      </a:r>
                    </a:p>
                  </a:txBody>
                  <a:tcPr marL="91430" marR="91430" marT="34293" marB="342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dirty="0" smtClean="0">
                          <a:latin typeface="Angsana New" pitchFamily="18" charset="-34"/>
                          <a:cs typeface="Angsana New" pitchFamily="18" charset="-34"/>
                        </a:rPr>
                        <a:t>โรคเบาหวาน</a:t>
                      </a:r>
                    </a:p>
                  </a:txBody>
                  <a:tcPr marL="91430" marR="91430" marT="34293" marB="342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dirty="0" smtClean="0">
                          <a:latin typeface="Angsana New" pitchFamily="18" charset="-34"/>
                          <a:cs typeface="Angsana New" pitchFamily="18" charset="-34"/>
                        </a:rPr>
                        <a:t>โรคความดันโลหิตสูง</a:t>
                      </a:r>
                    </a:p>
                  </a:txBody>
                  <a:tcPr marL="91430" marR="91430" marT="34293" marB="342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dirty="0" smtClean="0">
                          <a:latin typeface="Angsana New" pitchFamily="18" charset="-34"/>
                          <a:cs typeface="Angsana New" pitchFamily="18" charset="-34"/>
                        </a:rPr>
                        <a:t>ความดันโลหิตสูง</a:t>
                      </a:r>
                    </a:p>
                  </a:txBody>
                  <a:tcPr marL="91430" marR="91430" marT="34293" marB="342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7147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1" dirty="0" smtClean="0">
                          <a:latin typeface="Angsana New" pitchFamily="18" charset="-34"/>
                          <a:cs typeface="Angsana New" pitchFamily="18" charset="-34"/>
                        </a:rPr>
                        <a:t>2</a:t>
                      </a:r>
                    </a:p>
                  </a:txBody>
                  <a:tcPr marL="91430" marR="91430" marT="34293" marB="342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dirty="0" smtClean="0">
                          <a:latin typeface="Angsana New" pitchFamily="18" charset="-34"/>
                          <a:cs typeface="Angsana New" pitchFamily="18" charset="-34"/>
                        </a:rPr>
                        <a:t>โรคเบาหวาน</a:t>
                      </a:r>
                    </a:p>
                  </a:txBody>
                  <a:tcPr marL="91430" marR="91430" marT="34293" marB="342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dirty="0" smtClean="0">
                          <a:latin typeface="Angsana New" pitchFamily="18" charset="-34"/>
                          <a:cs typeface="Angsana New" pitchFamily="18" charset="-34"/>
                        </a:rPr>
                        <a:t>โรคเบาหวาน</a:t>
                      </a:r>
                    </a:p>
                  </a:txBody>
                  <a:tcPr marL="91430" marR="91430" marT="34293" marB="342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dirty="0" smtClean="0">
                          <a:latin typeface="Angsana New" pitchFamily="18" charset="-34"/>
                          <a:cs typeface="Angsana New" pitchFamily="18" charset="-34"/>
                        </a:rPr>
                        <a:t>โรคเบาหวาน</a:t>
                      </a:r>
                    </a:p>
                  </a:txBody>
                  <a:tcPr marL="91430" marR="91430" marT="34293" marB="342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dirty="0" smtClean="0">
                          <a:latin typeface="Angsana New" pitchFamily="18" charset="-34"/>
                          <a:cs typeface="Angsana New" pitchFamily="18" charset="-34"/>
                        </a:rPr>
                        <a:t>โรคความดันโลหิตสูง</a:t>
                      </a:r>
                    </a:p>
                  </a:txBody>
                  <a:tcPr marL="91430" marR="91430" marT="34293" marB="342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dirty="0" smtClean="0">
                          <a:latin typeface="Angsana New" pitchFamily="18" charset="-34"/>
                          <a:cs typeface="Angsana New" pitchFamily="18" charset="-34"/>
                        </a:rPr>
                        <a:t>โรคเบาหวาน</a:t>
                      </a:r>
                    </a:p>
                  </a:txBody>
                  <a:tcPr marL="91430" marR="91430" marT="34293" marB="342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dirty="0" smtClean="0">
                          <a:latin typeface="Angsana New" pitchFamily="18" charset="-34"/>
                          <a:cs typeface="Angsana New" pitchFamily="18" charset="-34"/>
                        </a:rPr>
                        <a:t>โรคเบาหวาน</a:t>
                      </a:r>
                    </a:p>
                  </a:txBody>
                  <a:tcPr marL="91430" marR="91430" marT="34293" marB="342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2911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1" dirty="0" smtClean="0">
                          <a:latin typeface="Angsana New" pitchFamily="18" charset="-34"/>
                          <a:cs typeface="Angsana New" pitchFamily="18" charset="-34"/>
                        </a:rPr>
                        <a:t>3</a:t>
                      </a:r>
                    </a:p>
                  </a:txBody>
                  <a:tcPr marL="91430" marR="91430" marT="34293" marB="342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dirty="0" smtClean="0">
                          <a:latin typeface="Angsana New" pitchFamily="18" charset="-34"/>
                          <a:cs typeface="Angsana New" pitchFamily="18" charset="-34"/>
                        </a:rPr>
                        <a:t>โรคอาหารไม่ย่อย</a:t>
                      </a:r>
                    </a:p>
                  </a:txBody>
                  <a:tcPr marL="91430" marR="91430" marT="34293" marB="342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dirty="0" smtClean="0">
                          <a:latin typeface="Angsana New" pitchFamily="18" charset="-34"/>
                          <a:cs typeface="Angsana New" pitchFamily="18" charset="-34"/>
                        </a:rPr>
                        <a:t>ปวดกล้ามเนื้อ</a:t>
                      </a:r>
                    </a:p>
                  </a:txBody>
                  <a:tcPr marL="91430" marR="91430" marT="34293" marB="342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dirty="0" smtClean="0">
                          <a:latin typeface="Angsana New" pitchFamily="18" charset="-34"/>
                          <a:cs typeface="Angsana New" pitchFamily="18" charset="-34"/>
                        </a:rPr>
                        <a:t>โรคอาหารไม่ย่อย</a:t>
                      </a:r>
                    </a:p>
                  </a:txBody>
                  <a:tcPr marL="91430" marR="91430" marT="34293" marB="342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dirty="0" smtClean="0">
                          <a:latin typeface="Angsana New" pitchFamily="18" charset="-34"/>
                          <a:cs typeface="Angsana New" pitchFamily="18" charset="-34"/>
                        </a:rPr>
                        <a:t>ติดเชื้อทางเดินหายใจ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dirty="0" smtClean="0">
                          <a:latin typeface="Angsana New" pitchFamily="18" charset="-34"/>
                          <a:cs typeface="Angsana New" pitchFamily="18" charset="-34"/>
                        </a:rPr>
                        <a:t>ส่วนบน</a:t>
                      </a:r>
                    </a:p>
                  </a:txBody>
                  <a:tcPr marL="91430" marR="91430" marT="34293" marB="342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dirty="0" smtClean="0">
                          <a:latin typeface="Angsana New" pitchFamily="18" charset="-34"/>
                          <a:cs typeface="Angsana New" pitchFamily="18" charset="-34"/>
                        </a:rPr>
                        <a:t>ติดเชื้อทางเดินหายใจ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dirty="0" smtClean="0">
                          <a:latin typeface="Angsana New" pitchFamily="18" charset="-34"/>
                          <a:cs typeface="Angsana New" pitchFamily="18" charset="-34"/>
                        </a:rPr>
                        <a:t>ส่วนบน</a:t>
                      </a:r>
                    </a:p>
                  </a:txBody>
                  <a:tcPr marL="91430" marR="91430" marT="34293" marB="342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dirty="0" smtClean="0">
                          <a:latin typeface="Angsana New" pitchFamily="18" charset="-34"/>
                          <a:cs typeface="Angsana New" pitchFamily="18" charset="-34"/>
                        </a:rPr>
                        <a:t>ติดเชื้อทางเดินหายใจ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dirty="0" smtClean="0">
                          <a:latin typeface="Angsana New" pitchFamily="18" charset="-34"/>
                          <a:cs typeface="Angsana New" pitchFamily="18" charset="-34"/>
                        </a:rPr>
                        <a:t>ส่วนบน</a:t>
                      </a:r>
                    </a:p>
                  </a:txBody>
                  <a:tcPr marL="91430" marR="91430" marT="34293" marB="342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2911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1" dirty="0" smtClean="0">
                          <a:latin typeface="Angsana New" pitchFamily="18" charset="-34"/>
                          <a:cs typeface="Angsana New" pitchFamily="18" charset="-34"/>
                        </a:rPr>
                        <a:t>4</a:t>
                      </a:r>
                    </a:p>
                  </a:txBody>
                  <a:tcPr marL="91430" marR="91430" marT="34293" marB="342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dirty="0" smtClean="0">
                          <a:latin typeface="Angsana New" pitchFamily="18" charset="-34"/>
                          <a:cs typeface="Angsana New" pitchFamily="18" charset="-34"/>
                        </a:rPr>
                        <a:t>โรคคออักเสบ</a:t>
                      </a:r>
                    </a:p>
                  </a:txBody>
                  <a:tcPr marL="91430" marR="91430" marT="34293" marB="342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dirty="0" smtClean="0">
                          <a:latin typeface="Angsana New" pitchFamily="18" charset="-34"/>
                          <a:cs typeface="Angsana New" pitchFamily="18" charset="-34"/>
                        </a:rPr>
                        <a:t>โรคคออักเสบ</a:t>
                      </a:r>
                    </a:p>
                  </a:txBody>
                  <a:tcPr marL="91430" marR="91430" marT="34293" marB="342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dirty="0" smtClean="0">
                          <a:latin typeface="Angsana New" pitchFamily="18" charset="-34"/>
                          <a:cs typeface="Angsana New" pitchFamily="18" charset="-34"/>
                        </a:rPr>
                        <a:t>ติดเชื้อทางเดินหายใจ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dirty="0" smtClean="0">
                          <a:latin typeface="Angsana New" pitchFamily="18" charset="-34"/>
                          <a:cs typeface="Angsana New" pitchFamily="18" charset="-34"/>
                        </a:rPr>
                        <a:t>ส่วนบน</a:t>
                      </a:r>
                    </a:p>
                  </a:txBody>
                  <a:tcPr marL="91430" marR="91430" marT="34293" marB="342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dirty="0" smtClean="0">
                          <a:latin typeface="Angsana New" pitchFamily="18" charset="-34"/>
                          <a:cs typeface="Angsana New" pitchFamily="18" charset="-34"/>
                        </a:rPr>
                        <a:t>โรคอาหารไม่ย่อย</a:t>
                      </a:r>
                    </a:p>
                  </a:txBody>
                  <a:tcPr marL="91430" marR="91430" marT="34293" marB="342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dirty="0" smtClean="0">
                          <a:latin typeface="Angsana New" pitchFamily="18" charset="-34"/>
                          <a:cs typeface="Angsana New" pitchFamily="18" charset="-34"/>
                        </a:rPr>
                        <a:t>โรคอาหารไม่ย่อย</a:t>
                      </a:r>
                    </a:p>
                  </a:txBody>
                  <a:tcPr marL="91430" marR="91430" marT="34293" marB="342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dirty="0" smtClean="0">
                          <a:latin typeface="Angsana New" pitchFamily="18" charset="-34"/>
                          <a:cs typeface="Angsana New" pitchFamily="18" charset="-34"/>
                        </a:rPr>
                        <a:t>โรคอาหารไม่ย่อย</a:t>
                      </a:r>
                    </a:p>
                  </a:txBody>
                  <a:tcPr marL="91430" marR="91430" marT="34293" marB="342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0488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1" dirty="0" smtClean="0">
                          <a:latin typeface="Angsana New" pitchFamily="18" charset="-34"/>
                          <a:cs typeface="Angsana New" pitchFamily="18" charset="-34"/>
                        </a:rPr>
                        <a:t>5</a:t>
                      </a:r>
                    </a:p>
                  </a:txBody>
                  <a:tcPr marL="91430" marR="91430" marT="34293" marB="342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dirty="0" smtClean="0">
                          <a:latin typeface="Angsana New" pitchFamily="18" charset="-34"/>
                          <a:cs typeface="Angsana New" pitchFamily="18" charset="-34"/>
                        </a:rPr>
                        <a:t>โรคติดเชื้อทางเดิน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dirty="0" smtClean="0">
                          <a:latin typeface="Angsana New" pitchFamily="18" charset="-34"/>
                          <a:cs typeface="Angsana New" pitchFamily="18" charset="-34"/>
                        </a:rPr>
                        <a:t>หายใจ</a:t>
                      </a:r>
                    </a:p>
                  </a:txBody>
                  <a:tcPr marL="91430" marR="91430" marT="34293" marB="342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dirty="0" smtClean="0">
                          <a:latin typeface="Angsana New" pitchFamily="18" charset="-34"/>
                          <a:cs typeface="Angsana New" pitchFamily="18" charset="-34"/>
                        </a:rPr>
                        <a:t>โรคติดเชื้อทางเดิน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dirty="0" smtClean="0">
                          <a:latin typeface="Angsana New" pitchFamily="18" charset="-34"/>
                          <a:cs typeface="Angsana New" pitchFamily="18" charset="-34"/>
                        </a:rPr>
                        <a:t>หายใจ</a:t>
                      </a:r>
                    </a:p>
                  </a:txBody>
                  <a:tcPr marL="91430" marR="91430" marT="34293" marB="342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dirty="0" smtClean="0">
                          <a:latin typeface="Angsana New" pitchFamily="18" charset="-34"/>
                          <a:cs typeface="Angsana New" pitchFamily="18" charset="-34"/>
                        </a:rPr>
                        <a:t>โรคคออักเสบ</a:t>
                      </a:r>
                    </a:p>
                  </a:txBody>
                  <a:tcPr marL="91430" marR="91430" marT="34293" marB="342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dirty="0" smtClean="0">
                          <a:latin typeface="Angsana New" pitchFamily="18" charset="-34"/>
                          <a:cs typeface="Angsana New" pitchFamily="18" charset="-34"/>
                        </a:rPr>
                        <a:t>โรคคออักเสบ</a:t>
                      </a:r>
                    </a:p>
                  </a:txBody>
                  <a:tcPr marL="91430" marR="91430" marT="34293" marB="342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dirty="0" smtClean="0">
                          <a:latin typeface="Angsana New" pitchFamily="18" charset="-34"/>
                          <a:cs typeface="Angsana New" pitchFamily="18" charset="-34"/>
                        </a:rPr>
                        <a:t>ความผิดปกติทางจิต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dirty="0" smtClean="0">
                          <a:latin typeface="Angsana New" pitchFamily="18" charset="-34"/>
                          <a:cs typeface="Angsana New" pitchFamily="18" charset="-34"/>
                        </a:rPr>
                        <a:t>จากการเสพสารกระตุ้น</a:t>
                      </a:r>
                    </a:p>
                  </a:txBody>
                  <a:tcPr marL="91430" marR="91430" marT="34293" marB="342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dirty="0" smtClean="0">
                          <a:latin typeface="Angsana New" pitchFamily="18" charset="-34"/>
                          <a:cs typeface="Angsana New" pitchFamily="18" charset="-34"/>
                        </a:rPr>
                        <a:t>ความผิดปกติทางจิต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dirty="0" smtClean="0">
                          <a:latin typeface="Angsana New" pitchFamily="18" charset="-34"/>
                          <a:cs typeface="Angsana New" pitchFamily="18" charset="-34"/>
                        </a:rPr>
                        <a:t>จากการเสพสารกระตุ้น</a:t>
                      </a:r>
                    </a:p>
                  </a:txBody>
                  <a:tcPr marL="91430" marR="91430" marT="34293" marB="342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276" name="ชื่อเรื่อง 1"/>
          <p:cNvSpPr>
            <a:spLocks/>
          </p:cNvSpPr>
          <p:nvPr/>
        </p:nvSpPr>
        <p:spPr bwMode="white">
          <a:xfrm>
            <a:off x="0" y="0"/>
            <a:ext cx="9144000" cy="77152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th-TH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สถิติ 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5</a:t>
            </a:r>
            <a:r>
              <a:rPr lang="th-TH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 อันดับโรคผู้ป่วยนอก  ปี 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2558 - 2563</a:t>
            </a:r>
            <a:endParaRPr lang="th-TH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6769" name="Group 705"/>
          <p:cNvGraphicFramePr>
            <a:graphicFrameLocks noGrp="1"/>
          </p:cNvGraphicFramePr>
          <p:nvPr>
            <p:ph idx="1"/>
          </p:nvPr>
        </p:nvGraphicFramePr>
        <p:xfrm>
          <a:off x="107950" y="901700"/>
          <a:ext cx="8948739" cy="3897311"/>
        </p:xfrm>
        <a:graphic>
          <a:graphicData uri="http://schemas.openxmlformats.org/drawingml/2006/table">
            <a:tbl>
              <a:tblPr/>
              <a:tblGrid>
                <a:gridCol w="524841"/>
                <a:gridCol w="1403983"/>
                <a:gridCol w="1403983"/>
                <a:gridCol w="1403983"/>
                <a:gridCol w="1403983"/>
                <a:gridCol w="1403983"/>
                <a:gridCol w="1403983"/>
              </a:tblGrid>
              <a:tr h="29718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No.</a:t>
                      </a:r>
                    </a:p>
                  </a:txBody>
                  <a:tcPr marL="91446" marR="91446" marT="34289" marB="34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ปี 255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8</a:t>
                      </a:r>
                    </a:p>
                  </a:txBody>
                  <a:tcPr marL="91446" marR="91446" marT="34289" marB="3428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ปี 25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59</a:t>
                      </a:r>
                    </a:p>
                  </a:txBody>
                  <a:tcPr marL="91446" marR="91446" marT="34289" marB="3428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ปี 25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60</a:t>
                      </a:r>
                    </a:p>
                  </a:txBody>
                  <a:tcPr marL="91446" marR="91446" marT="34289" marB="3428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ปี 25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61</a:t>
                      </a:r>
                    </a:p>
                  </a:txBody>
                  <a:tcPr marL="91446" marR="91446" marT="34289" marB="3428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ปี 2562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1446" marR="91446" marT="34289" marB="3428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ปี 2563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1446" marR="91446" marT="34289" marB="3428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7200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</a:t>
                      </a:r>
                    </a:p>
                  </a:txBody>
                  <a:tcPr marL="91446" marR="91446" marT="34289" marB="34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โรคกระเพาะอาหาร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และลำไส้อักเสบ</a:t>
                      </a:r>
                      <a:endParaRPr kumimoji="0" lang="th-TH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1446" marR="91446" marT="34289" marB="34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ติดเชื้อทางเดิน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ปัสสาวะ</a:t>
                      </a:r>
                      <a:endParaRPr kumimoji="0" lang="th-TH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1446" marR="91446" marT="34289" marB="34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โรคกระเพาะอาหาร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และลำไส้อักเสบ</a:t>
                      </a:r>
                      <a:endParaRPr kumimoji="0" lang="th-TH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1446" marR="91446" marT="34289" marB="34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โรคกระเพาะอาหาร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และลำไส้อักเสบ</a:t>
                      </a:r>
                      <a:endParaRPr kumimoji="0" lang="th-TH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1446" marR="91446" marT="34289" marB="34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โรคกระเพาะอาหาร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และลำไส้อักเสบ</a:t>
                      </a:r>
                      <a:endParaRPr kumimoji="0" lang="th-TH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1446" marR="91446" marT="34289" marB="34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ติดเชื้อทางเดิน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ปัสสาวะ</a:t>
                      </a:r>
                      <a:endParaRPr kumimoji="0" lang="th-TH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1446" marR="91446" marT="34289" marB="34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0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</a:t>
                      </a:r>
                    </a:p>
                  </a:txBody>
                  <a:tcPr marL="91446" marR="91446" marT="34289" marB="34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โรคอาหารไม่ย่อย</a:t>
                      </a:r>
                      <a:endParaRPr kumimoji="0" lang="th-TH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1446" marR="91446" marT="34289" marB="34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โรคกระเพาะอาหาร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และลำไส้อักเสบ</a:t>
                      </a:r>
                      <a:endParaRPr kumimoji="0" lang="th-TH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1446" marR="91446" marT="34289" marB="34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ติดเชื้อทางเดิน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ปัสสาวะ</a:t>
                      </a:r>
                      <a:endParaRPr kumimoji="0" lang="th-TH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1446" marR="91446" marT="34289" marB="34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ติดเชื้อทางเดิน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ปัสสาวะ</a:t>
                      </a:r>
                      <a:endParaRPr kumimoji="0" lang="th-TH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1446" marR="91446" marT="34289" marB="34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ปอดบวม</a:t>
                      </a:r>
                      <a:endParaRPr kumimoji="0" lang="th-TH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1446" marR="91446" marT="34289" marB="34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โรคกระเพาะอาหารและลำไส้อักเสบ</a:t>
                      </a:r>
                      <a:endParaRPr kumimoji="0" lang="th-TH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1446" marR="91446" marT="34289" marB="34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0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</a:t>
                      </a:r>
                    </a:p>
                  </a:txBody>
                  <a:tcPr marL="91446" marR="91446" marT="34289" marB="34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ติดเชื้อทางเดิน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ปัสสาวะ</a:t>
                      </a:r>
                      <a:endParaRPr kumimoji="0" lang="th-TH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1446" marR="91446" marT="34289" marB="34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โรคไข้เลือดออก</a:t>
                      </a:r>
                      <a:endParaRPr kumimoji="0" lang="th-TH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1446" marR="91446" marT="34289" marB="34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โรคโลหิตจาง</a:t>
                      </a:r>
                      <a:endParaRPr kumimoji="0" lang="th-TH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1446" marR="91446" marT="34289" marB="34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ปอดบวม</a:t>
                      </a:r>
                      <a:endParaRPr kumimoji="0" lang="th-TH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1446" marR="91446" marT="34289" marB="34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ติดเชื้อทางเดิน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ปัสสาวะ</a:t>
                      </a:r>
                      <a:endParaRPr kumimoji="0" lang="th-TH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1446" marR="91446" marT="34289" marB="34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ปอดบวม</a:t>
                      </a:r>
                      <a:endParaRPr kumimoji="0" lang="th-TH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1446" marR="91446" marT="34289" marB="34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0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</a:t>
                      </a:r>
                    </a:p>
                  </a:txBody>
                  <a:tcPr marL="91446" marR="91446" marT="34289" marB="34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ปอดบวม</a:t>
                      </a:r>
                      <a:endParaRPr kumimoji="0" lang="th-TH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1446" marR="91446" marT="34289" marB="34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ปอดบวม</a:t>
                      </a:r>
                      <a:endParaRPr kumimoji="0" lang="th-TH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1446" marR="91446" marT="34289" marB="34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โรคอาหารไม่ย่อย</a:t>
                      </a:r>
                      <a:endParaRPr kumimoji="0" lang="th-TH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1446" marR="91446" marT="34289" marB="34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โรคปอดอุดกั้นเรื้อรัง</a:t>
                      </a:r>
                      <a:endParaRPr kumimoji="0" lang="th-TH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1446" marR="91446" marT="34289" marB="34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โรคปอดอุดกั้นเรื้อรัง</a:t>
                      </a:r>
                      <a:endParaRPr kumimoji="0" lang="th-TH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1446" marR="91446" marT="34289" marB="34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ไตวายเรื้อรัง</a:t>
                      </a:r>
                    </a:p>
                  </a:txBody>
                  <a:tcPr marL="91446" marR="91446" marT="34289" marB="34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0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</a:t>
                      </a:r>
                    </a:p>
                  </a:txBody>
                  <a:tcPr marL="91446" marR="91446" marT="34289" marB="34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โรคความดันโลหิตสูง</a:t>
                      </a:r>
                      <a:endParaRPr kumimoji="0" lang="th-TH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1446" marR="91446" marT="34289" marB="34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โรคโลหิตจาง</a:t>
                      </a:r>
                      <a:endParaRPr kumimoji="0" lang="th-TH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1446" marR="91446" marT="34289" marB="34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ปอดบวม</a:t>
                      </a:r>
                      <a:endParaRPr kumimoji="0" lang="th-TH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1446" marR="91446" marT="34289" marB="34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โรคโลหิตจาง</a:t>
                      </a:r>
                      <a:endParaRPr kumimoji="0" lang="th-TH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1446" marR="91446" marT="34289" marB="34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โรคอาหารไม่ย่อย</a:t>
                      </a:r>
                      <a:endParaRPr kumimoji="0" lang="th-TH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1446" marR="91446" marT="34289" marB="34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เลือดออกในกระเพาะอาหาร</a:t>
                      </a:r>
                    </a:p>
                  </a:txBody>
                  <a:tcPr marL="91446" marR="91446" marT="34289" marB="34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300" name="ชื่อเรื่อง 1"/>
          <p:cNvSpPr>
            <a:spLocks/>
          </p:cNvSpPr>
          <p:nvPr/>
        </p:nvSpPr>
        <p:spPr bwMode="white">
          <a:xfrm>
            <a:off x="0" y="0"/>
            <a:ext cx="9144000" cy="77152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anchor="ctr"/>
          <a:lstStyle/>
          <a:p>
            <a:pPr algn="ctr">
              <a:defRPr/>
            </a:pPr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สถิติ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 5</a:t>
            </a:r>
            <a:r>
              <a:rPr lang="th-TH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 อันดับโรคผู้ป่วยใน  ปี 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2558 - 2563</a:t>
            </a:r>
            <a:endParaRPr lang="th-TH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การออกแบบเริ่มต้น">
  <a:themeElements>
    <a:clrScheme name="การออกแบบเริ่มต้น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การออกแบบเริ่มต้น">
      <a:majorFont>
        <a:latin typeface="Arial"/>
        <a:ea typeface=""/>
        <a:cs typeface="Angsana New"/>
      </a:majorFont>
      <a:minorFont>
        <a:latin typeface="Arial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การออกแบบเริ่มต้น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ชุดรูปแบบของ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2270</TotalTime>
  <Words>1578</Words>
  <Application>Microsoft Office PowerPoint</Application>
  <PresentationFormat>นำเสนอทางหน้าจอ (16:9)</PresentationFormat>
  <Paragraphs>415</Paragraphs>
  <Slides>41</Slides>
  <Notes>0</Notes>
  <HiddenSlides>0</HiddenSlides>
  <MMClips>0</MMClips>
  <ScaleCrop>false</ScaleCrop>
  <HeadingPairs>
    <vt:vector size="6" baseType="variant">
      <vt:variant>
        <vt:lpstr>ชุดรูปแบบ</vt:lpstr>
      </vt:variant>
      <vt:variant>
        <vt:i4>1</vt:i4>
      </vt:variant>
      <vt:variant>
        <vt:lpstr>เซิร์ฟเวอร์ OLE ฝังตัว</vt:lpstr>
      </vt:variant>
      <vt:variant>
        <vt:i4>1</vt:i4>
      </vt:variant>
      <vt:variant>
        <vt:lpstr>ชื่อเรื่องภาพนิ่ง</vt:lpstr>
      </vt:variant>
      <vt:variant>
        <vt:i4>41</vt:i4>
      </vt:variant>
    </vt:vector>
  </HeadingPairs>
  <TitlesOfParts>
    <vt:vector size="43" baseType="lpstr">
      <vt:lpstr>การออกแบบเริ่มต้น</vt:lpstr>
      <vt:lpstr>แผนภูมิ Microsoft Excel</vt:lpstr>
      <vt:lpstr>งานนำเสนอ PowerPoint</vt:lpstr>
      <vt:lpstr>บริบทโรงพยาบาล</vt:lpstr>
      <vt:lpstr>งานนำเสนอ PowerPoint</vt:lpstr>
      <vt:lpstr>จำนวนบุคลากรแยกตามวิชาชีพ</vt:lpstr>
      <vt:lpstr>จำนวนผู้มารับบริการทั้งหมด ปี 2554 -2563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สาเหตุการกลับมารักษาซ้ำภายใน  28  วัน </vt:lpstr>
      <vt:lpstr>สาเหตุการกลับมารักษาซ้ำภายใน  48  ชั่วโมง </vt:lpstr>
      <vt:lpstr>งานนำเสนอ PowerPoint</vt:lpstr>
      <vt:lpstr>CMI</vt:lpstr>
      <vt:lpstr>AdjRw</vt:lpstr>
      <vt:lpstr>อัตราครองเตียง</vt:lpstr>
      <vt:lpstr>ขอบเขตรับผิดชอบ ให้บริการระดับปฐมภูมิถึงระดับทุติยภูมิ</vt:lpstr>
      <vt:lpstr>งานนำเสนอ PowerPoint</vt:lpstr>
      <vt:lpstr>งานนำเสนอ PowerPoint</vt:lpstr>
      <vt:lpstr>งานนำเสนอ PowerPoint</vt:lpstr>
      <vt:lpstr>โครงสร้างการบริหารงาน</vt:lpstr>
      <vt:lpstr>โครงสร้างการพัฒนาคุณภาพ</vt:lpstr>
      <vt:lpstr>แผนยุทธศาสตร์โรงพยาบาลบ้านธิ</vt:lpstr>
      <vt:lpstr>กลไกการขับเคลื่อนสู่เป้าหมาย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โอกาสพัฒนาและความท้าทาย</vt:lpstr>
      <vt:lpstr>การพัฒนาในด้านองค์ความรู้ แก่เจ้าหน้าที่</vt:lpstr>
      <vt:lpstr>พัฒนาระบบการบริการผู้ป่วยนอก</vt:lpstr>
      <vt:lpstr>พัฒนาระบบการบริการผู้ป่วยใน</vt:lpstr>
      <vt:lpstr>ระบบ IT และการสื่อสาร</vt:lpstr>
      <vt:lpstr>การสนับสนุน งบประมาณ อุปกรณ์ต่าง ๆ เพื่อป้องกันโรค โควิด-19</vt:lpstr>
      <vt:lpstr>Logistic</vt:lpstr>
      <vt:lpstr>การจัดการ NCD clinic</vt:lpstr>
      <vt:lpstr>การดำเนินการเชิงรุก</vt:lpstr>
      <vt:lpstr>การดำเนินการเชิงรุก</vt:lpstr>
      <vt:lpstr>งานนำเสนอ PowerPoint</vt:lpstr>
      <vt:lpstr>การดูแลผู้ป่วยที่มีความซับซ้อน</vt:lpstr>
      <vt:lpstr>งานนำเสนอ PowerPoint</vt:lpstr>
    </vt:vector>
  </TitlesOfParts>
  <Company>dd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ภาพนิ่ง 1</dc:title>
  <dc:creator>Nong</dc:creator>
  <cp:lastModifiedBy>Chanpen</cp:lastModifiedBy>
  <cp:revision>223</cp:revision>
  <dcterms:created xsi:type="dcterms:W3CDTF">2015-03-05T02:43:28Z</dcterms:created>
  <dcterms:modified xsi:type="dcterms:W3CDTF">2020-10-27T23:44:27Z</dcterms:modified>
</cp:coreProperties>
</file>