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hangesInfos/changesInfo1.xml" ContentType="application/vnd.ms-powerpoint.changesinfo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83" r:id="rId2"/>
    <p:sldId id="271" r:id="rId3"/>
    <p:sldId id="281" r:id="rId4"/>
    <p:sldId id="273" r:id="rId5"/>
    <p:sldId id="265" r:id="rId6"/>
    <p:sldId id="274" r:id="rId7"/>
    <p:sldId id="275" r:id="rId8"/>
    <p:sldId id="284" r:id="rId9"/>
    <p:sldId id="285" r:id="rId10"/>
    <p:sldId id="286" r:id="rId11"/>
    <p:sldId id="287" r:id="rId12"/>
    <p:sldId id="28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uwat" initials="A" lastIdx="1" clrIdx="0">
    <p:extLst>
      <p:ext uri="{19B8F6BF-5375-455C-9EA6-DF929625EA0E}">
        <p15:presenceInfo xmlns="" xmlns:p15="http://schemas.microsoft.com/office/powerpoint/2012/main" userId="Anuwat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-104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YAWAN  MADSATHAN" userId="eee52a0f-b204-44fe-b82f-76af09b96831" providerId="ADAL" clId="{D2FB02B9-F2FB-4500-B548-228351BFA733}"/>
    <pc:docChg chg="custSel modSld">
      <pc:chgData name="WIYAWAN  MADSATHAN" userId="eee52a0f-b204-44fe-b82f-76af09b96831" providerId="ADAL" clId="{D2FB02B9-F2FB-4500-B548-228351BFA733}" dt="2022-05-10T05:17:44.751" v="4" actId="207"/>
      <pc:docMkLst>
        <pc:docMk/>
      </pc:docMkLst>
      <pc:sldChg chg="modSp mod">
        <pc:chgData name="WIYAWAN  MADSATHAN" userId="eee52a0f-b204-44fe-b82f-76af09b96831" providerId="ADAL" clId="{D2FB02B9-F2FB-4500-B548-228351BFA733}" dt="2022-05-10T05:15:25.731" v="1" actId="207"/>
        <pc:sldMkLst>
          <pc:docMk/>
          <pc:sldMk cId="3655912905" sldId="270"/>
        </pc:sldMkLst>
        <pc:graphicFrameChg chg="modGraphic">
          <ac:chgData name="WIYAWAN  MADSATHAN" userId="eee52a0f-b204-44fe-b82f-76af09b96831" providerId="ADAL" clId="{D2FB02B9-F2FB-4500-B548-228351BFA733}" dt="2022-05-10T05:15:25.731" v="1" actId="207"/>
          <ac:graphicFrameMkLst>
            <pc:docMk/>
            <pc:sldMk cId="3655912905" sldId="270"/>
            <ac:graphicFrameMk id="7" creationId="{00000000-0000-0000-0000-000000000000}"/>
          </ac:graphicFrameMkLst>
        </pc:graphicFrameChg>
      </pc:sldChg>
      <pc:sldChg chg="modSp mod">
        <pc:chgData name="WIYAWAN  MADSATHAN" userId="eee52a0f-b204-44fe-b82f-76af09b96831" providerId="ADAL" clId="{D2FB02B9-F2FB-4500-B548-228351BFA733}" dt="2022-05-10T05:17:33.213" v="3" actId="207"/>
        <pc:sldMkLst>
          <pc:docMk/>
          <pc:sldMk cId="1042150487" sldId="271"/>
        </pc:sldMkLst>
        <pc:spChg chg="mod">
          <ac:chgData name="WIYAWAN  MADSATHAN" userId="eee52a0f-b204-44fe-b82f-76af09b96831" providerId="ADAL" clId="{D2FB02B9-F2FB-4500-B548-228351BFA733}" dt="2022-05-10T05:17:33.213" v="3" actId="207"/>
          <ac:spMkLst>
            <pc:docMk/>
            <pc:sldMk cId="1042150487" sldId="271"/>
            <ac:spMk id="5" creationId="{E8CD2417-38AF-4228-A34D-DBABE3171BD3}"/>
          </ac:spMkLst>
        </pc:spChg>
      </pc:sldChg>
      <pc:sldChg chg="modSp mod">
        <pc:chgData name="WIYAWAN  MADSATHAN" userId="eee52a0f-b204-44fe-b82f-76af09b96831" providerId="ADAL" clId="{D2FB02B9-F2FB-4500-B548-228351BFA733}" dt="2022-05-10T05:17:44.751" v="4" actId="207"/>
        <pc:sldMkLst>
          <pc:docMk/>
          <pc:sldMk cId="3914751363" sldId="281"/>
        </pc:sldMkLst>
        <pc:spChg chg="mod">
          <ac:chgData name="WIYAWAN  MADSATHAN" userId="eee52a0f-b204-44fe-b82f-76af09b96831" providerId="ADAL" clId="{D2FB02B9-F2FB-4500-B548-228351BFA733}" dt="2022-05-10T05:17:44.751" v="4" actId="207"/>
          <ac:spMkLst>
            <pc:docMk/>
            <pc:sldMk cId="3914751363" sldId="281"/>
            <ac:spMk id="5" creationId="{00000000-0000-0000-0000-000000000000}"/>
          </ac:spMkLst>
        </pc:spChg>
      </pc:sldChg>
      <pc:sldChg chg="modSp mod">
        <pc:chgData name="WIYAWAN  MADSATHAN" userId="eee52a0f-b204-44fe-b82f-76af09b96831" providerId="ADAL" clId="{D2FB02B9-F2FB-4500-B548-228351BFA733}" dt="2022-05-10T05:17:27.053" v="2" actId="207"/>
        <pc:sldMkLst>
          <pc:docMk/>
          <pc:sldMk cId="2786718961" sldId="282"/>
        </pc:sldMkLst>
        <pc:spChg chg="mod">
          <ac:chgData name="WIYAWAN  MADSATHAN" userId="eee52a0f-b204-44fe-b82f-76af09b96831" providerId="ADAL" clId="{D2FB02B9-F2FB-4500-B548-228351BFA733}" dt="2022-05-10T05:17:27.053" v="2" actId="207"/>
          <ac:spMkLst>
            <pc:docMk/>
            <pc:sldMk cId="2786718961" sldId="282"/>
            <ac:spMk id="5" creationId="{00000000-0000-0000-0000-000000000000}"/>
          </ac:spMkLst>
        </pc:spChg>
      </pc:sldChg>
    </pc:docChg>
  </pc:docChgLst>
  <pc:docChgLst>
    <pc:chgData name="Matawee Janmon" userId="S::matawee@ha.or.th::0d5436bd-d20c-402f-8c87-c7c524a595d4" providerId="AD" clId="Web-{0C138AAB-1B86-A373-D607-8C763B2F9158}"/>
    <pc:docChg chg="modSld">
      <pc:chgData name="Matawee Janmon" userId="S::matawee@ha.or.th::0d5436bd-d20c-402f-8c87-c7c524a595d4" providerId="AD" clId="Web-{0C138AAB-1B86-A373-D607-8C763B2F9158}" dt="2022-05-09T06:50:14.069" v="56" actId="1076"/>
      <pc:docMkLst>
        <pc:docMk/>
      </pc:docMkLst>
      <pc:sldChg chg="delSp modSp">
        <pc:chgData name="Matawee Janmon" userId="S::matawee@ha.or.th::0d5436bd-d20c-402f-8c87-c7c524a595d4" providerId="AD" clId="Web-{0C138AAB-1B86-A373-D607-8C763B2F9158}" dt="2022-05-09T06:50:14.069" v="56" actId="1076"/>
        <pc:sldMkLst>
          <pc:docMk/>
          <pc:sldMk cId="2836913199" sldId="257"/>
        </pc:sldMkLst>
        <pc:spChg chg="mod">
          <ac:chgData name="Matawee Janmon" userId="S::matawee@ha.or.th::0d5436bd-d20c-402f-8c87-c7c524a595d4" providerId="AD" clId="Web-{0C138AAB-1B86-A373-D607-8C763B2F9158}" dt="2022-05-09T06:50:14.069" v="56" actId="1076"/>
          <ac:spMkLst>
            <pc:docMk/>
            <pc:sldMk cId="2836913199" sldId="257"/>
            <ac:spMk id="7" creationId="{CF2A5F28-82FD-4760-8CEB-36B6D6167262}"/>
          </ac:spMkLst>
        </pc:spChg>
        <pc:picChg chg="del">
          <ac:chgData name="Matawee Janmon" userId="S::matawee@ha.or.th::0d5436bd-d20c-402f-8c87-c7c524a595d4" providerId="AD" clId="Web-{0C138AAB-1B86-A373-D607-8C763B2F9158}" dt="2022-05-09T06:13:54.096" v="6"/>
          <ac:picMkLst>
            <pc:docMk/>
            <pc:sldMk cId="2836913199" sldId="257"/>
            <ac:picMk id="6" creationId="{ED95C5AE-5719-47D9-AF0C-5AA58339DE9C}"/>
          </ac:picMkLst>
        </pc:picChg>
      </pc:sldChg>
      <pc:sldChg chg="delSp">
        <pc:chgData name="Matawee Janmon" userId="S::matawee@ha.or.th::0d5436bd-d20c-402f-8c87-c7c524a595d4" providerId="AD" clId="Web-{0C138AAB-1B86-A373-D607-8C763B2F9158}" dt="2022-05-09T06:14:02.612" v="8"/>
        <pc:sldMkLst>
          <pc:docMk/>
          <pc:sldMk cId="3123081952" sldId="258"/>
        </pc:sldMkLst>
        <pc:picChg chg="del">
          <ac:chgData name="Matawee Janmon" userId="S::matawee@ha.or.th::0d5436bd-d20c-402f-8c87-c7c524a595d4" providerId="AD" clId="Web-{0C138AAB-1B86-A373-D607-8C763B2F9158}" dt="2022-05-09T06:14:02.612" v="8"/>
          <ac:picMkLst>
            <pc:docMk/>
            <pc:sldMk cId="3123081952" sldId="258"/>
            <ac:picMk id="6" creationId="{4BF84C03-1F92-4524-A94A-016585E567C3}"/>
          </ac:picMkLst>
        </pc:picChg>
      </pc:sldChg>
      <pc:sldChg chg="delSp">
        <pc:chgData name="Matawee Janmon" userId="S::matawee@ha.or.th::0d5436bd-d20c-402f-8c87-c7c524a595d4" providerId="AD" clId="Web-{0C138AAB-1B86-A373-D607-8C763B2F9158}" dt="2022-05-09T06:14:05.409" v="9"/>
        <pc:sldMkLst>
          <pc:docMk/>
          <pc:sldMk cId="1880876815" sldId="259"/>
        </pc:sldMkLst>
        <pc:picChg chg="del">
          <ac:chgData name="Matawee Janmon" userId="S::matawee@ha.or.th::0d5436bd-d20c-402f-8c87-c7c524a595d4" providerId="AD" clId="Web-{0C138AAB-1B86-A373-D607-8C763B2F9158}" dt="2022-05-09T06:14:05.409" v="9"/>
          <ac:picMkLst>
            <pc:docMk/>
            <pc:sldMk cId="1880876815" sldId="259"/>
            <ac:picMk id="6" creationId="{C1B8344E-147E-44CE-BF84-30815B90838F}"/>
          </ac:picMkLst>
        </pc:picChg>
      </pc:sldChg>
      <pc:sldChg chg="delSp">
        <pc:chgData name="Matawee Janmon" userId="S::matawee@ha.or.th::0d5436bd-d20c-402f-8c87-c7c524a595d4" providerId="AD" clId="Web-{0C138AAB-1B86-A373-D607-8C763B2F9158}" dt="2022-05-09T06:14:27.784" v="17"/>
        <pc:sldMkLst>
          <pc:docMk/>
          <pc:sldMk cId="854340908" sldId="265"/>
        </pc:sldMkLst>
        <pc:picChg chg="del">
          <ac:chgData name="Matawee Janmon" userId="S::matawee@ha.or.th::0d5436bd-d20c-402f-8c87-c7c524a595d4" providerId="AD" clId="Web-{0C138AAB-1B86-A373-D607-8C763B2F9158}" dt="2022-05-09T06:14:27.784" v="17"/>
          <ac:picMkLst>
            <pc:docMk/>
            <pc:sldMk cId="854340908" sldId="265"/>
            <ac:picMk id="4" creationId="{ED6EC526-68D6-43E4-9840-2743E6C71605}"/>
          </ac:picMkLst>
        </pc:picChg>
      </pc:sldChg>
      <pc:sldChg chg="delSp modSp">
        <pc:chgData name="Matawee Janmon" userId="S::matawee@ha.or.th::0d5436bd-d20c-402f-8c87-c7c524a595d4" providerId="AD" clId="Web-{0C138AAB-1B86-A373-D607-8C763B2F9158}" dt="2022-05-09T06:14:08.205" v="10"/>
        <pc:sldMkLst>
          <pc:docMk/>
          <pc:sldMk cId="3655912905" sldId="270"/>
        </pc:sldMkLst>
        <pc:graphicFrameChg chg="mod modGraphic">
          <ac:chgData name="Matawee Janmon" userId="S::matawee@ha.or.th::0d5436bd-d20c-402f-8c87-c7c524a595d4" providerId="AD" clId="Web-{0C138AAB-1B86-A373-D607-8C763B2F9158}" dt="2022-05-09T06:13:04.345" v="3"/>
          <ac:graphicFrameMkLst>
            <pc:docMk/>
            <pc:sldMk cId="3655912905" sldId="270"/>
            <ac:graphicFrameMk id="7" creationId="{00000000-0000-0000-0000-000000000000}"/>
          </ac:graphicFrameMkLst>
        </pc:graphicFrameChg>
        <pc:picChg chg="del">
          <ac:chgData name="Matawee Janmon" userId="S::matawee@ha.or.th::0d5436bd-d20c-402f-8c87-c7c524a595d4" providerId="AD" clId="Web-{0C138AAB-1B86-A373-D607-8C763B2F9158}" dt="2022-05-09T06:14:08.205" v="10"/>
          <ac:picMkLst>
            <pc:docMk/>
            <pc:sldMk cId="3655912905" sldId="270"/>
            <ac:picMk id="6" creationId="{91901F0C-E776-47FE-8E49-E102B913C9AD}"/>
          </ac:picMkLst>
        </pc:picChg>
      </pc:sldChg>
      <pc:sldChg chg="delSp">
        <pc:chgData name="Matawee Janmon" userId="S::matawee@ha.or.th::0d5436bd-d20c-402f-8c87-c7c524a595d4" providerId="AD" clId="Web-{0C138AAB-1B86-A373-D607-8C763B2F9158}" dt="2022-05-09T06:14:19.862" v="14"/>
        <pc:sldMkLst>
          <pc:docMk/>
          <pc:sldMk cId="1042150487" sldId="271"/>
        </pc:sldMkLst>
        <pc:picChg chg="del">
          <ac:chgData name="Matawee Janmon" userId="S::matawee@ha.or.th::0d5436bd-d20c-402f-8c87-c7c524a595d4" providerId="AD" clId="Web-{0C138AAB-1B86-A373-D607-8C763B2F9158}" dt="2022-05-09T06:14:19.862" v="14"/>
          <ac:picMkLst>
            <pc:docMk/>
            <pc:sldMk cId="1042150487" sldId="271"/>
            <ac:picMk id="4" creationId="{BFEF9502-4876-4DFA-9A83-AC5AA19D9BAF}"/>
          </ac:picMkLst>
        </pc:picChg>
      </pc:sldChg>
      <pc:sldChg chg="delSp">
        <pc:chgData name="Matawee Janmon" userId="S::matawee@ha.or.th::0d5436bd-d20c-402f-8c87-c7c524a595d4" providerId="AD" clId="Web-{0C138AAB-1B86-A373-D607-8C763B2F9158}" dt="2022-05-09T06:14:24.722" v="16"/>
        <pc:sldMkLst>
          <pc:docMk/>
          <pc:sldMk cId="854367292" sldId="273"/>
        </pc:sldMkLst>
        <pc:picChg chg="del">
          <ac:chgData name="Matawee Janmon" userId="S::matawee@ha.or.th::0d5436bd-d20c-402f-8c87-c7c524a595d4" providerId="AD" clId="Web-{0C138AAB-1B86-A373-D607-8C763B2F9158}" dt="2022-05-09T06:14:24.722" v="16"/>
          <ac:picMkLst>
            <pc:docMk/>
            <pc:sldMk cId="854367292" sldId="273"/>
            <ac:picMk id="26" creationId="{7BE4A683-7A74-4421-BFCB-F2DABD866362}"/>
          </ac:picMkLst>
        </pc:picChg>
      </pc:sldChg>
      <pc:sldChg chg="delSp">
        <pc:chgData name="Matawee Janmon" userId="S::matawee@ha.or.th::0d5436bd-d20c-402f-8c87-c7c524a595d4" providerId="AD" clId="Web-{0C138AAB-1B86-A373-D607-8C763B2F9158}" dt="2022-05-09T06:14:32.065" v="18"/>
        <pc:sldMkLst>
          <pc:docMk/>
          <pc:sldMk cId="278163527" sldId="274"/>
        </pc:sldMkLst>
        <pc:picChg chg="del">
          <ac:chgData name="Matawee Janmon" userId="S::matawee@ha.or.th::0d5436bd-d20c-402f-8c87-c7c524a595d4" providerId="AD" clId="Web-{0C138AAB-1B86-A373-D607-8C763B2F9158}" dt="2022-05-09T06:14:32.065" v="18"/>
          <ac:picMkLst>
            <pc:docMk/>
            <pc:sldMk cId="278163527" sldId="274"/>
            <ac:picMk id="6" creationId="{A48721C2-8B2D-4584-8E8E-C86081E4A86E}"/>
          </ac:picMkLst>
        </pc:picChg>
      </pc:sldChg>
      <pc:sldChg chg="delSp">
        <pc:chgData name="Matawee Janmon" userId="S::matawee@ha.or.th::0d5436bd-d20c-402f-8c87-c7c524a595d4" providerId="AD" clId="Web-{0C138AAB-1B86-A373-D607-8C763B2F9158}" dt="2022-05-09T06:14:34.737" v="19"/>
        <pc:sldMkLst>
          <pc:docMk/>
          <pc:sldMk cId="1221787107" sldId="275"/>
        </pc:sldMkLst>
        <pc:picChg chg="del">
          <ac:chgData name="Matawee Janmon" userId="S::matawee@ha.or.th::0d5436bd-d20c-402f-8c87-c7c524a595d4" providerId="AD" clId="Web-{0C138AAB-1B86-A373-D607-8C763B2F9158}" dt="2022-05-09T06:14:34.737" v="19"/>
          <ac:picMkLst>
            <pc:docMk/>
            <pc:sldMk cId="1221787107" sldId="275"/>
            <ac:picMk id="4" creationId="{A0F27B57-B44D-4A60-91C6-901439092A4C}"/>
          </ac:picMkLst>
        </pc:picChg>
      </pc:sldChg>
      <pc:sldChg chg="delSp">
        <pc:chgData name="Matawee Janmon" userId="S::matawee@ha.or.th::0d5436bd-d20c-402f-8c87-c7c524a595d4" providerId="AD" clId="Web-{0C138AAB-1B86-A373-D607-8C763B2F9158}" dt="2022-05-09T06:13:59.487" v="7"/>
        <pc:sldMkLst>
          <pc:docMk/>
          <pc:sldMk cId="238201694" sldId="278"/>
        </pc:sldMkLst>
        <pc:picChg chg="del">
          <ac:chgData name="Matawee Janmon" userId="S::matawee@ha.or.th::0d5436bd-d20c-402f-8c87-c7c524a595d4" providerId="AD" clId="Web-{0C138AAB-1B86-A373-D607-8C763B2F9158}" dt="2022-05-09T06:13:59.487" v="7"/>
          <ac:picMkLst>
            <pc:docMk/>
            <pc:sldMk cId="238201694" sldId="278"/>
            <ac:picMk id="6" creationId="{77641931-82B8-4E95-ADA6-38F3E795228F}"/>
          </ac:picMkLst>
        </pc:picChg>
      </pc:sldChg>
      <pc:sldChg chg="delSp">
        <pc:chgData name="Matawee Janmon" userId="S::matawee@ha.or.th::0d5436bd-d20c-402f-8c87-c7c524a595d4" providerId="AD" clId="Web-{0C138AAB-1B86-A373-D607-8C763B2F9158}" dt="2022-05-09T06:14:14.596" v="12"/>
        <pc:sldMkLst>
          <pc:docMk/>
          <pc:sldMk cId="4099541706" sldId="279"/>
        </pc:sldMkLst>
        <pc:picChg chg="del">
          <ac:chgData name="Matawee Janmon" userId="S::matawee@ha.or.th::0d5436bd-d20c-402f-8c87-c7c524a595d4" providerId="AD" clId="Web-{0C138AAB-1B86-A373-D607-8C763B2F9158}" dt="2022-05-09T06:14:14.596" v="12"/>
          <ac:picMkLst>
            <pc:docMk/>
            <pc:sldMk cId="4099541706" sldId="279"/>
            <ac:picMk id="4" creationId="{1ED7A2B4-9C71-4162-9039-F3942F08D09C}"/>
          </ac:picMkLst>
        </pc:picChg>
      </pc:sldChg>
      <pc:sldChg chg="delSp">
        <pc:chgData name="Matawee Janmon" userId="S::matawee@ha.or.th::0d5436bd-d20c-402f-8c87-c7c524a595d4" providerId="AD" clId="Web-{0C138AAB-1B86-A373-D607-8C763B2F9158}" dt="2022-05-09T06:14:17.143" v="13"/>
        <pc:sldMkLst>
          <pc:docMk/>
          <pc:sldMk cId="2151842429" sldId="280"/>
        </pc:sldMkLst>
        <pc:picChg chg="del">
          <ac:chgData name="Matawee Janmon" userId="S::matawee@ha.or.th::0d5436bd-d20c-402f-8c87-c7c524a595d4" providerId="AD" clId="Web-{0C138AAB-1B86-A373-D607-8C763B2F9158}" dt="2022-05-09T06:14:17.143" v="13"/>
          <ac:picMkLst>
            <pc:docMk/>
            <pc:sldMk cId="2151842429" sldId="280"/>
            <ac:picMk id="3" creationId="{94996F95-7BEF-405F-9BDE-8E8546636313}"/>
          </ac:picMkLst>
        </pc:picChg>
      </pc:sldChg>
      <pc:sldChg chg="delSp">
        <pc:chgData name="Matawee Janmon" userId="S::matawee@ha.or.th::0d5436bd-d20c-402f-8c87-c7c524a595d4" providerId="AD" clId="Web-{0C138AAB-1B86-A373-D607-8C763B2F9158}" dt="2022-05-09T06:14:22.456" v="15"/>
        <pc:sldMkLst>
          <pc:docMk/>
          <pc:sldMk cId="3914751363" sldId="281"/>
        </pc:sldMkLst>
        <pc:picChg chg="del">
          <ac:chgData name="Matawee Janmon" userId="S::matawee@ha.or.th::0d5436bd-d20c-402f-8c87-c7c524a595d4" providerId="AD" clId="Web-{0C138AAB-1B86-A373-D607-8C763B2F9158}" dt="2022-05-09T06:14:22.456" v="15"/>
          <ac:picMkLst>
            <pc:docMk/>
            <pc:sldMk cId="3914751363" sldId="281"/>
            <ac:picMk id="4" creationId="{9D769554-B449-40F9-8BAE-8A2360072B3C}"/>
          </ac:picMkLst>
        </pc:picChg>
      </pc:sldChg>
      <pc:sldChg chg="delSp modSp">
        <pc:chgData name="Matawee Janmon" userId="S::matawee@ha.or.th::0d5436bd-d20c-402f-8c87-c7c524a595d4" providerId="AD" clId="Web-{0C138AAB-1B86-A373-D607-8C763B2F9158}" dt="2022-05-09T06:14:11.143" v="11"/>
        <pc:sldMkLst>
          <pc:docMk/>
          <pc:sldMk cId="2786718961" sldId="282"/>
        </pc:sldMkLst>
        <pc:spChg chg="mod">
          <ac:chgData name="Matawee Janmon" userId="S::matawee@ha.or.th::0d5436bd-d20c-402f-8c87-c7c524a595d4" providerId="AD" clId="Web-{0C138AAB-1B86-A373-D607-8C763B2F9158}" dt="2022-05-09T06:13:28.611" v="4"/>
          <ac:spMkLst>
            <pc:docMk/>
            <pc:sldMk cId="2786718961" sldId="282"/>
            <ac:spMk id="5" creationId="{00000000-0000-0000-0000-000000000000}"/>
          </ac:spMkLst>
        </pc:spChg>
        <pc:picChg chg="del">
          <ac:chgData name="Matawee Janmon" userId="S::matawee@ha.or.th::0d5436bd-d20c-402f-8c87-c7c524a595d4" providerId="AD" clId="Web-{0C138AAB-1B86-A373-D607-8C763B2F9158}" dt="2022-05-09T06:14:11.143" v="11"/>
          <ac:picMkLst>
            <pc:docMk/>
            <pc:sldMk cId="2786718961" sldId="282"/>
            <ac:picMk id="4" creationId="{97FD4ED2-EE3D-4034-98C3-E190180B5BE5}"/>
          </ac:picMkLst>
        </pc:picChg>
      </pc:sldChg>
      <pc:sldChg chg="addSp delSp modSp">
        <pc:chgData name="Matawee Janmon" userId="S::matawee@ha.or.th::0d5436bd-d20c-402f-8c87-c7c524a595d4" providerId="AD" clId="Web-{0C138AAB-1B86-A373-D607-8C763B2F9158}" dt="2022-05-09T06:49:26.740" v="52" actId="1076"/>
        <pc:sldMkLst>
          <pc:docMk/>
          <pc:sldMk cId="3322662343" sldId="283"/>
        </pc:sldMkLst>
        <pc:spChg chg="mod">
          <ac:chgData name="Matawee Janmon" userId="S::matawee@ha.or.th::0d5436bd-d20c-402f-8c87-c7c524a595d4" providerId="AD" clId="Web-{0C138AAB-1B86-A373-D607-8C763B2F9158}" dt="2022-05-09T06:49:26.740" v="52" actId="1076"/>
          <ac:spMkLst>
            <pc:docMk/>
            <pc:sldMk cId="3322662343" sldId="283"/>
            <ac:spMk id="2" creationId="{00000000-0000-0000-0000-000000000000}"/>
          </ac:spMkLst>
        </pc:spChg>
        <pc:spChg chg="del mod">
          <ac:chgData name="Matawee Janmon" userId="S::matawee@ha.or.th::0d5436bd-d20c-402f-8c87-c7c524a595d4" providerId="AD" clId="Web-{0C138AAB-1B86-A373-D607-8C763B2F9158}" dt="2022-05-09T06:49:05.802" v="47"/>
          <ac:spMkLst>
            <pc:docMk/>
            <pc:sldMk cId="3322662343" sldId="283"/>
            <ac:spMk id="3" creationId="{00000000-0000-0000-0000-000000000000}"/>
          </ac:spMkLst>
        </pc:spChg>
        <pc:spChg chg="mod">
          <ac:chgData name="Matawee Janmon" userId="S::matawee@ha.or.th::0d5436bd-d20c-402f-8c87-c7c524a595d4" providerId="AD" clId="Web-{0C138AAB-1B86-A373-D607-8C763B2F9158}" dt="2022-05-09T06:12:26.687" v="0"/>
          <ac:spMkLst>
            <pc:docMk/>
            <pc:sldMk cId="3322662343" sldId="283"/>
            <ac:spMk id="5" creationId="{6512D99C-C300-4B7E-AE93-B8A417AF6589}"/>
          </ac:spMkLst>
        </pc:spChg>
        <pc:spChg chg="add del">
          <ac:chgData name="Matawee Janmon" userId="S::matawee@ha.or.th::0d5436bd-d20c-402f-8c87-c7c524a595d4" providerId="AD" clId="Web-{0C138AAB-1B86-A373-D607-8C763B2F9158}" dt="2022-05-09T06:48:57.411" v="46"/>
          <ac:spMkLst>
            <pc:docMk/>
            <pc:sldMk cId="3322662343" sldId="283"/>
            <ac:spMk id="6" creationId="{32E184CB-35DC-7ADA-9CB6-DEBAA41B1415}"/>
          </ac:spMkLst>
        </pc:spChg>
        <pc:spChg chg="add mod">
          <ac:chgData name="Matawee Janmon" userId="S::matawee@ha.or.th::0d5436bd-d20c-402f-8c87-c7c524a595d4" providerId="AD" clId="Web-{0C138AAB-1B86-A373-D607-8C763B2F9158}" dt="2022-05-09T06:49:18.833" v="51" actId="1076"/>
          <ac:spMkLst>
            <pc:docMk/>
            <pc:sldMk cId="3322662343" sldId="283"/>
            <ac:spMk id="7" creationId="{8308730B-6248-92FD-8FA8-E4519F2136D5}"/>
          </ac:spMkLst>
        </pc:spChg>
        <pc:picChg chg="del">
          <ac:chgData name="Matawee Janmon" userId="S::matawee@ha.or.th::0d5436bd-d20c-402f-8c87-c7c524a595d4" providerId="AD" clId="Web-{0C138AAB-1B86-A373-D607-8C763B2F9158}" dt="2022-05-09T06:13:49.705" v="5"/>
          <ac:picMkLst>
            <pc:docMk/>
            <pc:sldMk cId="3322662343" sldId="283"/>
            <ac:picMk id="4" creationId="{A588C9B5-5137-4418-B2DC-40740D6A5B19}"/>
          </ac:picMkLst>
        </pc:picChg>
      </pc:sldChg>
    </pc:docChg>
  </pc:docChgLst>
  <pc:docChgLst>
    <pc:chgData clId="Web-{DA4061AD-22E6-9F47-D8D6-45DAF800BAF3}"/>
    <pc:docChg chg="modSld">
      <pc:chgData name="" userId="" providerId="" clId="Web-{DA4061AD-22E6-9F47-D8D6-45DAF800BAF3}" dt="2022-05-11T07:30:34.006" v="1" actId="20577"/>
      <pc:docMkLst>
        <pc:docMk/>
      </pc:docMkLst>
      <pc:sldChg chg="modSp">
        <pc:chgData name="" userId="" providerId="" clId="Web-{DA4061AD-22E6-9F47-D8D6-45DAF800BAF3}" dt="2022-05-11T07:30:34.006" v="1" actId="20577"/>
        <pc:sldMkLst>
          <pc:docMk/>
          <pc:sldMk cId="3322662343" sldId="283"/>
        </pc:sldMkLst>
        <pc:spChg chg="mod">
          <ac:chgData name="" userId="" providerId="" clId="Web-{DA4061AD-22E6-9F47-D8D6-45DAF800BAF3}" dt="2022-05-11T07:30:34.006" v="1" actId="20577"/>
          <ac:spMkLst>
            <pc:docMk/>
            <pc:sldMk cId="3322662343" sldId="283"/>
            <ac:spMk id="7" creationId="{8308730B-6248-92FD-8FA8-E4519F2136D5}"/>
          </ac:spMkLst>
        </pc:spChg>
      </pc:sldChg>
    </pc:docChg>
  </pc:docChgLst>
  <pc:docChgLst>
    <pc:chgData name="WIYAWAN  MADSATHAN" userId="eee52a0f-b204-44fe-b82f-76af09b96831" providerId="ADAL" clId="{A7D07AEE-D056-47F0-B969-F1667A141DCA}"/>
    <pc:docChg chg="undo custSel modSld">
      <pc:chgData name="WIYAWAN  MADSATHAN" userId="eee52a0f-b204-44fe-b82f-76af09b96831" providerId="ADAL" clId="{A7D07AEE-D056-47F0-B969-F1667A141DCA}" dt="2022-05-10T02:21:04.095" v="34" actId="1076"/>
      <pc:docMkLst>
        <pc:docMk/>
      </pc:docMkLst>
      <pc:sldChg chg="modSp mod">
        <pc:chgData name="WIYAWAN  MADSATHAN" userId="eee52a0f-b204-44fe-b82f-76af09b96831" providerId="ADAL" clId="{A7D07AEE-D056-47F0-B969-F1667A141DCA}" dt="2022-05-10T02:17:52.394" v="12" actId="20577"/>
        <pc:sldMkLst>
          <pc:docMk/>
          <pc:sldMk cId="2836913199" sldId="257"/>
        </pc:sldMkLst>
        <pc:spChg chg="mod">
          <ac:chgData name="WIYAWAN  MADSATHAN" userId="eee52a0f-b204-44fe-b82f-76af09b96831" providerId="ADAL" clId="{A7D07AEE-D056-47F0-B969-F1667A141DCA}" dt="2022-05-10T02:17:52.394" v="12" actId="20577"/>
          <ac:spMkLst>
            <pc:docMk/>
            <pc:sldMk cId="2836913199" sldId="257"/>
            <ac:spMk id="7" creationId="{CF2A5F28-82FD-4760-8CEB-36B6D6167262}"/>
          </ac:spMkLst>
        </pc:spChg>
      </pc:sldChg>
      <pc:sldChg chg="addSp modSp mod">
        <pc:chgData name="WIYAWAN  MADSATHAN" userId="eee52a0f-b204-44fe-b82f-76af09b96831" providerId="ADAL" clId="{A7D07AEE-D056-47F0-B969-F1667A141DCA}" dt="2022-05-10T02:21:04.095" v="34" actId="1076"/>
        <pc:sldMkLst>
          <pc:docMk/>
          <pc:sldMk cId="1042150487" sldId="271"/>
        </pc:sldMkLst>
        <pc:spChg chg="mod">
          <ac:chgData name="WIYAWAN  MADSATHAN" userId="eee52a0f-b204-44fe-b82f-76af09b96831" providerId="ADAL" clId="{A7D07AEE-D056-47F0-B969-F1667A141DCA}" dt="2022-05-10T02:20:58.904" v="32" actId="1076"/>
          <ac:spMkLst>
            <pc:docMk/>
            <pc:sldMk cId="1042150487" sldId="271"/>
            <ac:spMk id="2" creationId="{00000000-0000-0000-0000-000000000000}"/>
          </ac:spMkLst>
        </pc:spChg>
        <pc:spChg chg="mod">
          <ac:chgData name="WIYAWAN  MADSATHAN" userId="eee52a0f-b204-44fe-b82f-76af09b96831" providerId="ADAL" clId="{A7D07AEE-D056-47F0-B969-F1667A141DCA}" dt="2022-05-10T02:21:04.095" v="34" actId="1076"/>
          <ac:spMkLst>
            <pc:docMk/>
            <pc:sldMk cId="1042150487" sldId="271"/>
            <ac:spMk id="3" creationId="{00000000-0000-0000-0000-000000000000}"/>
          </ac:spMkLst>
        </pc:spChg>
        <pc:spChg chg="mod">
          <ac:chgData name="WIYAWAN  MADSATHAN" userId="eee52a0f-b204-44fe-b82f-76af09b96831" providerId="ADAL" clId="{A7D07AEE-D056-47F0-B969-F1667A141DCA}" dt="2022-05-10T02:21:01.991" v="33" actId="1076"/>
          <ac:spMkLst>
            <pc:docMk/>
            <pc:sldMk cId="1042150487" sldId="271"/>
            <ac:spMk id="5" creationId="{E8CD2417-38AF-4228-A34D-DBABE3171BD3}"/>
          </ac:spMkLst>
        </pc:spChg>
        <pc:spChg chg="add mod">
          <ac:chgData name="WIYAWAN  MADSATHAN" userId="eee52a0f-b204-44fe-b82f-76af09b96831" providerId="ADAL" clId="{A7D07AEE-D056-47F0-B969-F1667A141DCA}" dt="2022-05-10T02:20:53.071" v="31"/>
          <ac:spMkLst>
            <pc:docMk/>
            <pc:sldMk cId="1042150487" sldId="271"/>
            <ac:spMk id="6" creationId="{EC4CDDED-0223-923A-E8CB-3A051AAA2563}"/>
          </ac:spMkLst>
        </pc:spChg>
      </pc:sldChg>
      <pc:sldChg chg="modSp mod">
        <pc:chgData name="WIYAWAN  MADSATHAN" userId="eee52a0f-b204-44fe-b82f-76af09b96831" providerId="ADAL" clId="{A7D07AEE-D056-47F0-B969-F1667A141DCA}" dt="2022-05-10T02:20:28.540" v="27" actId="20577"/>
        <pc:sldMkLst>
          <pc:docMk/>
          <pc:sldMk cId="3322662343" sldId="283"/>
        </pc:sldMkLst>
        <pc:spChg chg="mod">
          <ac:chgData name="WIYAWAN  MADSATHAN" userId="eee52a0f-b204-44fe-b82f-76af09b96831" providerId="ADAL" clId="{A7D07AEE-D056-47F0-B969-F1667A141DCA}" dt="2022-05-10T02:18:54.667" v="25" actId="255"/>
          <ac:spMkLst>
            <pc:docMk/>
            <pc:sldMk cId="3322662343" sldId="283"/>
            <ac:spMk id="5" creationId="{6512D99C-C300-4B7E-AE93-B8A417AF6589}"/>
          </ac:spMkLst>
        </pc:spChg>
        <pc:spChg chg="mod">
          <ac:chgData name="WIYAWAN  MADSATHAN" userId="eee52a0f-b204-44fe-b82f-76af09b96831" providerId="ADAL" clId="{A7D07AEE-D056-47F0-B969-F1667A141DCA}" dt="2022-05-10T02:20:28.540" v="27" actId="20577"/>
          <ac:spMkLst>
            <pc:docMk/>
            <pc:sldMk cId="3322662343" sldId="283"/>
            <ac:spMk id="7" creationId="{8308730B-6248-92FD-8FA8-E4519F2136D5}"/>
          </ac:spMkLst>
        </pc:spChg>
      </pc:sldChg>
    </pc:docChg>
  </pc:docChgLst>
  <pc:docChgLst>
    <pc:chgData name="WIYAWAN  MADSATHAN" userId="eee52a0f-b204-44fe-b82f-76af09b96831" providerId="ADAL" clId="{3D6A7F2E-6CFA-4600-80E1-CBE2FDB6B345}"/>
    <pc:docChg chg="modSld">
      <pc:chgData name="WIYAWAN  MADSATHAN" userId="eee52a0f-b204-44fe-b82f-76af09b96831" providerId="ADAL" clId="{3D6A7F2E-6CFA-4600-80E1-CBE2FDB6B345}" dt="2022-05-17T01:28:57.620" v="5" actId="20577"/>
      <pc:docMkLst>
        <pc:docMk/>
      </pc:docMkLst>
      <pc:sldChg chg="modSp mod">
        <pc:chgData name="WIYAWAN  MADSATHAN" userId="eee52a0f-b204-44fe-b82f-76af09b96831" providerId="ADAL" clId="{3D6A7F2E-6CFA-4600-80E1-CBE2FDB6B345}" dt="2022-05-17T01:28:44.757" v="3" actId="20577"/>
        <pc:sldMkLst>
          <pc:docMk/>
          <pc:sldMk cId="2836913199" sldId="257"/>
        </pc:sldMkLst>
        <pc:spChg chg="mod">
          <ac:chgData name="WIYAWAN  MADSATHAN" userId="eee52a0f-b204-44fe-b82f-76af09b96831" providerId="ADAL" clId="{3D6A7F2E-6CFA-4600-80E1-CBE2FDB6B345}" dt="2022-05-17T01:28:44.757" v="3" actId="20577"/>
          <ac:spMkLst>
            <pc:docMk/>
            <pc:sldMk cId="2836913199" sldId="257"/>
            <ac:spMk id="7" creationId="{CF2A5F28-82FD-4760-8CEB-36B6D6167262}"/>
          </ac:spMkLst>
        </pc:spChg>
      </pc:sldChg>
      <pc:sldChg chg="modSp mod">
        <pc:chgData name="WIYAWAN  MADSATHAN" userId="eee52a0f-b204-44fe-b82f-76af09b96831" providerId="ADAL" clId="{3D6A7F2E-6CFA-4600-80E1-CBE2FDB6B345}" dt="2022-05-17T01:28:57.620" v="5" actId="20577"/>
        <pc:sldMkLst>
          <pc:docMk/>
          <pc:sldMk cId="1042150487" sldId="271"/>
        </pc:sldMkLst>
        <pc:spChg chg="mod">
          <ac:chgData name="WIYAWAN  MADSATHAN" userId="eee52a0f-b204-44fe-b82f-76af09b96831" providerId="ADAL" clId="{3D6A7F2E-6CFA-4600-80E1-CBE2FDB6B345}" dt="2022-05-17T01:28:57.620" v="5" actId="20577"/>
          <ac:spMkLst>
            <pc:docMk/>
            <pc:sldMk cId="1042150487" sldId="271"/>
            <ac:spMk id="6" creationId="{EC4CDDED-0223-923A-E8CB-3A051AAA2563}"/>
          </ac:spMkLst>
        </pc:spChg>
      </pc:sldChg>
      <pc:sldChg chg="modSp mod">
        <pc:chgData name="WIYAWAN  MADSATHAN" userId="eee52a0f-b204-44fe-b82f-76af09b96831" providerId="ADAL" clId="{3D6A7F2E-6CFA-4600-80E1-CBE2FDB6B345}" dt="2022-05-17T01:28:36.268" v="1" actId="20577"/>
        <pc:sldMkLst>
          <pc:docMk/>
          <pc:sldMk cId="3322662343" sldId="283"/>
        </pc:sldMkLst>
        <pc:spChg chg="mod">
          <ac:chgData name="WIYAWAN  MADSATHAN" userId="eee52a0f-b204-44fe-b82f-76af09b96831" providerId="ADAL" clId="{3D6A7F2E-6CFA-4600-80E1-CBE2FDB6B345}" dt="2022-05-17T01:28:36.268" v="1" actId="20577"/>
          <ac:spMkLst>
            <pc:docMk/>
            <pc:sldMk cId="3322662343" sldId="283"/>
            <ac:spMk id="7" creationId="{8308730B-6248-92FD-8FA8-E4519F2136D5}"/>
          </ac:spMkLst>
        </pc:spChg>
      </pc:sldChg>
    </pc:docChg>
  </pc:docChgLst>
  <pc:docChgLst>
    <pc:chgData name="WIYAWAN  MADSATHAN" userId="S::wiyawan@ha.or.th::eee52a0f-b204-44fe-b82f-76af09b96831" providerId="AD" clId="Web-{DA4061AD-22E6-9F47-D8D6-45DAF800BAF3}"/>
    <pc:docChg chg="modSld">
      <pc:chgData name="WIYAWAN  MADSATHAN" userId="S::wiyawan@ha.or.th::eee52a0f-b204-44fe-b82f-76af09b96831" providerId="AD" clId="Web-{DA4061AD-22E6-9F47-D8D6-45DAF800BAF3}" dt="2022-05-11T07:30:49.194" v="3" actId="20577"/>
      <pc:docMkLst>
        <pc:docMk/>
      </pc:docMkLst>
      <pc:sldChg chg="modSp">
        <pc:chgData name="WIYAWAN  MADSATHAN" userId="S::wiyawan@ha.or.th::eee52a0f-b204-44fe-b82f-76af09b96831" providerId="AD" clId="Web-{DA4061AD-22E6-9F47-D8D6-45DAF800BAF3}" dt="2022-05-11T07:30:37.756" v="1" actId="20577"/>
        <pc:sldMkLst>
          <pc:docMk/>
          <pc:sldMk cId="2836913199" sldId="257"/>
        </pc:sldMkLst>
        <pc:spChg chg="mod">
          <ac:chgData name="WIYAWAN  MADSATHAN" userId="S::wiyawan@ha.or.th::eee52a0f-b204-44fe-b82f-76af09b96831" providerId="AD" clId="Web-{DA4061AD-22E6-9F47-D8D6-45DAF800BAF3}" dt="2022-05-11T07:30:37.756" v="1" actId="20577"/>
          <ac:spMkLst>
            <pc:docMk/>
            <pc:sldMk cId="2836913199" sldId="257"/>
            <ac:spMk id="7" creationId="{CF2A5F28-82FD-4760-8CEB-36B6D6167262}"/>
          </ac:spMkLst>
        </pc:spChg>
      </pc:sldChg>
      <pc:sldChg chg="modSp">
        <pc:chgData name="WIYAWAN  MADSATHAN" userId="S::wiyawan@ha.or.th::eee52a0f-b204-44fe-b82f-76af09b96831" providerId="AD" clId="Web-{DA4061AD-22E6-9F47-D8D6-45DAF800BAF3}" dt="2022-05-11T07:30:49.194" v="3" actId="20577"/>
        <pc:sldMkLst>
          <pc:docMk/>
          <pc:sldMk cId="1042150487" sldId="271"/>
        </pc:sldMkLst>
        <pc:spChg chg="mod">
          <ac:chgData name="WIYAWAN  MADSATHAN" userId="S::wiyawan@ha.or.th::eee52a0f-b204-44fe-b82f-76af09b96831" providerId="AD" clId="Web-{DA4061AD-22E6-9F47-D8D6-45DAF800BAF3}" dt="2022-05-11T07:30:49.194" v="3" actId="20577"/>
          <ac:spMkLst>
            <pc:docMk/>
            <pc:sldMk cId="1042150487" sldId="271"/>
            <ac:spMk id="6" creationId="{EC4CDDED-0223-923A-E8CB-3A051AAA256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513248-EFA0-4147-B72C-63183DA54FF4}" type="datetimeFigureOut">
              <a:rPr lang="en-US" smtClean="0"/>
              <a:pPr/>
              <a:t>4/24/2024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AC3140-DC5E-47D3-9975-9BA37BB75EA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412209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935E6E-FB5B-485A-BEE1-352CABCD04F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950400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B9797-B914-4195-BFB5-45FED39BD0DA}" type="datetimeFigureOut">
              <a:rPr lang="en-US" smtClean="0"/>
              <a:pPr/>
              <a:t>4/24/2024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68964-9426-4831-8F17-B89633F718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674915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B9797-B914-4195-BFB5-45FED39BD0DA}" type="datetimeFigureOut">
              <a:rPr lang="en-US" smtClean="0"/>
              <a:pPr/>
              <a:t>4/24/2024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68964-9426-4831-8F17-B89633F718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31821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B9797-B914-4195-BFB5-45FED39BD0DA}" type="datetimeFigureOut">
              <a:rPr lang="en-US" smtClean="0"/>
              <a:pPr/>
              <a:t>4/24/2024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68964-9426-4831-8F17-B89633F718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66879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B9797-B914-4195-BFB5-45FED39BD0DA}" type="datetimeFigureOut">
              <a:rPr lang="en-US" smtClean="0"/>
              <a:pPr/>
              <a:t>4/24/2024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68964-9426-4831-8F17-B89633F718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4357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B9797-B914-4195-BFB5-45FED39BD0DA}" type="datetimeFigureOut">
              <a:rPr lang="en-US" smtClean="0"/>
              <a:pPr/>
              <a:t>4/24/2024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68964-9426-4831-8F17-B89633F718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18925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B9797-B914-4195-BFB5-45FED39BD0DA}" type="datetimeFigureOut">
              <a:rPr lang="en-US" smtClean="0"/>
              <a:pPr/>
              <a:t>4/24/2024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68964-9426-4831-8F17-B89633F718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57013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B9797-B914-4195-BFB5-45FED39BD0DA}" type="datetimeFigureOut">
              <a:rPr lang="en-US" smtClean="0"/>
              <a:pPr/>
              <a:t>4/24/2024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68964-9426-4831-8F17-B89633F718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626923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B9797-B914-4195-BFB5-45FED39BD0DA}" type="datetimeFigureOut">
              <a:rPr lang="en-US" smtClean="0"/>
              <a:pPr/>
              <a:t>4/24/2024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68964-9426-4831-8F17-B89633F718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06539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B9797-B914-4195-BFB5-45FED39BD0DA}" type="datetimeFigureOut">
              <a:rPr lang="en-US" smtClean="0"/>
              <a:pPr/>
              <a:t>4/24/2024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68964-9426-4831-8F17-B89633F718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91907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B9797-B914-4195-BFB5-45FED39BD0DA}" type="datetimeFigureOut">
              <a:rPr lang="en-US" smtClean="0"/>
              <a:pPr/>
              <a:t>4/24/2024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68964-9426-4831-8F17-B89633F718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27417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B9797-B914-4195-BFB5-45FED39BD0DA}" type="datetimeFigureOut">
              <a:rPr lang="en-US" smtClean="0"/>
              <a:pPr/>
              <a:t>4/24/2024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68964-9426-4831-8F17-B89633F718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52512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1B9797-B914-4195-BFB5-45FED39BD0DA}" type="datetimeFigureOut">
              <a:rPr lang="en-US" smtClean="0"/>
              <a:pPr/>
              <a:t>4/24/2024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E68964-9426-4831-8F17-B89633F718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01803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" y="-31040"/>
            <a:ext cx="9144000" cy="814452"/>
          </a:xfrm>
        </p:spPr>
        <p:txBody>
          <a:bodyPr>
            <a:noAutofit/>
          </a:bodyPr>
          <a:lstStyle/>
          <a:p>
            <a:r>
              <a:rPr lang="th-TH" sz="2800" b="1">
                <a:solidFill>
                  <a:srgbClr val="000099"/>
                </a:solidFill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แนวทางการรายงานการประเมินตนเองคุณภาพการดูแลผู้ป่วยของ </a:t>
            </a:r>
            <a:r>
              <a:rPr lang="en-US" sz="2800" b="1">
                <a:solidFill>
                  <a:srgbClr val="000099"/>
                </a:solidFill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CLT/PCT </a:t>
            </a:r>
            <a:r>
              <a:rPr lang="th-TH" sz="2800" b="1">
                <a:solidFill>
                  <a:srgbClr val="000099"/>
                </a:solidFill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/>
            </a:r>
            <a:br>
              <a:rPr lang="th-TH" sz="2800" b="1">
                <a:solidFill>
                  <a:srgbClr val="000099"/>
                </a:solidFill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</a:br>
            <a:endParaRPr lang="th-TH" sz="1800" b="1">
              <a:solidFill>
                <a:srgbClr val="000099"/>
              </a:solidFill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6512D99C-C300-4B7E-AE93-B8A417AF6589}"/>
              </a:ext>
            </a:extLst>
          </p:cNvPr>
          <p:cNvSpPr txBox="1"/>
          <p:nvPr/>
        </p:nvSpPr>
        <p:spPr>
          <a:xfrm>
            <a:off x="279920" y="2263421"/>
            <a:ext cx="886408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700" dirty="0" smtClean="0">
                <a:solidFill>
                  <a:srgbClr val="0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(</a:t>
            </a:r>
            <a:r>
              <a:rPr lang="en-US" sz="1700" dirty="0">
                <a:solidFill>
                  <a:srgbClr val="0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ii) </a:t>
            </a:r>
            <a:r>
              <a:rPr lang="th-TH" sz="1700" dirty="0">
                <a:solidFill>
                  <a:srgbClr val="0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คำแนะนำในการนำเสนอข้อมูลคุณ</a:t>
            </a:r>
            <a:r>
              <a:rPr lang="th-TH" sz="1700" dirty="0">
                <a:solidFill>
                  <a:srgbClr val="00000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ภาพสำคัญของแต่ละโรค</a:t>
            </a:r>
            <a:r>
              <a:rPr lang="en-US" sz="1700" dirty="0">
                <a:solidFill>
                  <a:srgbClr val="00000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/</a:t>
            </a:r>
            <a:r>
              <a:rPr lang="th-TH" sz="1700" dirty="0">
                <a:solidFill>
                  <a:srgbClr val="00000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หัตถการ (</a:t>
            </a:r>
            <a:r>
              <a:rPr lang="en-US" sz="1700" dirty="0">
                <a:solidFill>
                  <a:srgbClr val="00000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clinical tracer/ clinical quality summary) </a:t>
            </a:r>
            <a:endParaRPr lang="en-US" sz="1700" dirty="0">
              <a:solidFill>
                <a:srgbClr val="000000"/>
              </a:solidFill>
              <a:effectLst/>
              <a:latin typeface="TH SarabunPSK" panose="020B0500040200020003" pitchFamily="34" charset="-34"/>
              <a:ea typeface="Calibri" panose="020F0502020204030204" pitchFamily="34" charset="0"/>
              <a:cs typeface="TH SarabunPSK" panose="020B0500040200020003" pitchFamily="34" charset="-34"/>
            </a:endParaRPr>
          </a:p>
          <a:p>
            <a:pPr marL="623888" marR="0" lvl="2" indent="-260350">
              <a:spcBef>
                <a:spcPts val="0"/>
              </a:spcBef>
              <a:spcAft>
                <a:spcPts val="0"/>
              </a:spcAft>
              <a:buFont typeface="BrowalliaUPC" panose="020B0604020202020204" pitchFamily="34" charset="-34"/>
              <a:buChar char="-"/>
            </a:pPr>
            <a:r>
              <a:rPr lang="th-TH" sz="1700" dirty="0">
                <a:solidFill>
                  <a:srgbClr val="0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ควรเลือกนำเสนอการพัฒนาคุณภาพเฉพาะกลุ่มประชากรทางคลินิก</a:t>
            </a:r>
            <a:r>
              <a:rPr lang="en-US" sz="1700" dirty="0">
                <a:solidFill>
                  <a:srgbClr val="0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/</a:t>
            </a:r>
            <a:r>
              <a:rPr lang="th-TH" sz="1700" dirty="0">
                <a:solidFill>
                  <a:srgbClr val="0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โรค</a:t>
            </a:r>
            <a:r>
              <a:rPr lang="en-US" sz="1700" dirty="0">
                <a:solidFill>
                  <a:srgbClr val="0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/</a:t>
            </a:r>
            <a:r>
              <a:rPr lang="th-TH" sz="1700" dirty="0">
                <a:solidFill>
                  <a:srgbClr val="0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หัตถการ ในเรื่องสำคัญสอดคล้องตามจุดเน้น </a:t>
            </a:r>
          </a:p>
          <a:p>
            <a:pPr marL="623888" marR="0" lvl="2" indent="-260350">
              <a:spcBef>
                <a:spcPts val="0"/>
              </a:spcBef>
              <a:spcAft>
                <a:spcPts val="0"/>
              </a:spcAft>
              <a:buFont typeface="BrowalliaUPC" panose="020B0604020202020204" pitchFamily="34" charset="-34"/>
              <a:buChar char="-"/>
            </a:pPr>
            <a:r>
              <a:rPr lang="th-TH" sz="1700" dirty="0">
                <a:solidFill>
                  <a:srgbClr val="00000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ควรนำเสนอ </a:t>
            </a:r>
            <a:r>
              <a:rPr lang="en-US" sz="1700" dirty="0">
                <a:solidFill>
                  <a:srgbClr val="00000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3P (Purpose-Process-Performance) </a:t>
            </a:r>
            <a:r>
              <a:rPr lang="th-TH" sz="1700" dirty="0">
                <a:solidFill>
                  <a:srgbClr val="00000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ของทุกโรค</a:t>
            </a:r>
            <a:r>
              <a:rPr lang="en-US" sz="1700" dirty="0">
                <a:solidFill>
                  <a:srgbClr val="00000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/</a:t>
            </a:r>
            <a:r>
              <a:rPr lang="th-TH" sz="1700" dirty="0">
                <a:solidFill>
                  <a:srgbClr val="00000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หัตถการที่ระบุไว้ว่าเป็นโรคสำคัญ และอาจนำเสนอ </a:t>
            </a:r>
            <a:r>
              <a:rPr lang="en-US" sz="1700" dirty="0">
                <a:solidFill>
                  <a:srgbClr val="00000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3P </a:t>
            </a:r>
            <a:r>
              <a:rPr lang="th-TH" sz="1700" dirty="0">
                <a:solidFill>
                  <a:srgbClr val="00000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ในส่วนที่เป็นประเด็นร่วมของกระบวนการดูแลผู้ป่วยแยกออกมา</a:t>
            </a:r>
            <a:endParaRPr lang="en-US" sz="1700" dirty="0">
              <a:solidFill>
                <a:srgbClr val="000000"/>
              </a:solidFill>
              <a:effectLst/>
              <a:latin typeface="TH SarabunPSK" panose="020B0500040200020003" pitchFamily="34" charset="-34"/>
              <a:ea typeface="Calibri" panose="020F0502020204030204" pitchFamily="34" charset="0"/>
              <a:cs typeface="TH SarabunPSK" panose="020B0500040200020003" pitchFamily="34" charset="-34"/>
            </a:endParaRPr>
          </a:p>
          <a:p>
            <a:pPr marL="623888" marR="0" lvl="2" indent="-260350">
              <a:spcBef>
                <a:spcPts val="0"/>
              </a:spcBef>
              <a:spcAft>
                <a:spcPts val="0"/>
              </a:spcAft>
              <a:buFont typeface="BrowalliaUPC" panose="020B0604020202020204" pitchFamily="34" charset="-34"/>
              <a:buChar char="-"/>
            </a:pPr>
            <a:r>
              <a:rPr lang="th-TH" sz="1700" dirty="0">
                <a:solidFill>
                  <a:srgbClr val="0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ควรนำเสนอให้เห็นผลลัพธ์ทางคลินิก (</a:t>
            </a:r>
            <a:r>
              <a:rPr lang="en-US" sz="1700" dirty="0">
                <a:solidFill>
                  <a:srgbClr val="0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clinical outcome) </a:t>
            </a:r>
            <a:r>
              <a:rPr lang="th-TH" sz="1700" dirty="0">
                <a:solidFill>
                  <a:srgbClr val="0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การวิเคราะห์ผลลัพธ์ที่กระชับและตรงประเด็น การสะท้อนให้เห็นการดำเนินกิจกรรมการพัฒนาคุณภาพที่ส่งผลต่อการปรับระบบหรือวิธีการทำงานอย่างไร และเกิดผลลัพธ์การพัฒนาที่ดีขึ้นอย่างไร</a:t>
            </a:r>
            <a:endParaRPr lang="th-TH" sz="1700" dirty="0">
              <a:solidFill>
                <a:srgbClr val="0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8308730B-6248-92FD-8FA8-E4519F2136D5}"/>
              </a:ext>
            </a:extLst>
          </p:cNvPr>
          <p:cNvSpPr txBox="1"/>
          <p:nvPr/>
        </p:nvSpPr>
        <p:spPr>
          <a:xfrm>
            <a:off x="464054" y="6050746"/>
            <a:ext cx="6715238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th-TH" dirty="0">
                <a:latin typeface="Browallia New"/>
                <a:cs typeface="Browallia New"/>
              </a:rPr>
              <a:t>สถาบันรับรองคุณภาพสถานพยาบาล (องค์การมหาชน) พฤษภาคม </a:t>
            </a:r>
            <a:r>
              <a:rPr lang="en-US" dirty="0">
                <a:latin typeface="Browallia New"/>
                <a:cs typeface="Browallia New"/>
              </a:rPr>
              <a:t>2565  </a:t>
            </a:r>
            <a:endParaRPr lang="en-US" dirty="0">
              <a:ea typeface="+mn-lt"/>
              <a:cs typeface="+mn-lt"/>
            </a:endParaRPr>
          </a:p>
          <a:p>
            <a:pPr algn="r"/>
            <a:r>
              <a:rPr lang="en-US" dirty="0">
                <a:latin typeface="Browallia New"/>
                <a:cs typeface="Browallia New"/>
              </a:rPr>
              <a:t>FM-ACD-090-00</a:t>
            </a:r>
            <a:endParaRPr lang="en-US" dirty="0">
              <a:ea typeface="+mn-lt"/>
              <a:cs typeface="+mn-lt"/>
            </a:endParaRPr>
          </a:p>
          <a:p>
            <a:pPr algn="r"/>
            <a:r>
              <a:rPr lang="en-US" dirty="0">
                <a:latin typeface="Browallia New"/>
                <a:cs typeface="Browallia New"/>
              </a:rPr>
              <a:t>Date : 17/05/2565</a:t>
            </a:r>
            <a:endParaRPr lang="en-US" dirty="0"/>
          </a:p>
        </p:txBody>
      </p:sp>
      <p:pic>
        <p:nvPicPr>
          <p:cNvPr id="4" name="Picture 3" descr="A picture containing text, clipart&#10;&#10;Description automatically generated">
            <a:extLst>
              <a:ext uri="{FF2B5EF4-FFF2-40B4-BE49-F238E27FC236}">
                <a16:creationId xmlns="" xmlns:a16="http://schemas.microsoft.com/office/drawing/2014/main" id="{CCC970E3-593A-95E5-FAC1-920F8C27CD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7582" y="6212373"/>
            <a:ext cx="1695450" cy="60007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3226623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975527" y="269726"/>
            <a:ext cx="7398500" cy="530915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th-TH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ผลลัพธ์และการพัฒนาที่ผ่านมา (</a:t>
            </a:r>
            <a:r>
              <a:rPr lang="en-US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Performance &amp; Interventions</a:t>
            </a:r>
            <a:r>
              <a:rPr lang="th-TH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)</a:t>
            </a:r>
            <a:endParaRPr lang="en-US" altLang="en-US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wallia New" panose="020B0604020202020204" pitchFamily="34" charset="-34"/>
              <a:ea typeface="Calibri" panose="020F0502020204030204" pitchFamily="34" charset="0"/>
              <a:cs typeface="Browallia New" panose="020B0604020202020204" pitchFamily="34" charset="-3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64678" y="6087577"/>
            <a:ext cx="79928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ใช้</a:t>
            </a:r>
            <a:r>
              <a:rPr lang="en-US">
                <a:latin typeface="BrowalliaUPC" panose="020B0604020202020204" pitchFamily="34" charset="-34"/>
                <a:cs typeface="BrowalliaUPC" panose="020B0604020202020204" pitchFamily="34" charset="-34"/>
              </a:rPr>
              <a:t> run chart </a:t>
            </a:r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หรือ </a:t>
            </a:r>
            <a:r>
              <a:rPr lang="en-US">
                <a:latin typeface="BrowalliaUPC" panose="020B0604020202020204" pitchFamily="34" charset="-34"/>
                <a:cs typeface="BrowalliaUPC" panose="020B0604020202020204" pitchFamily="34" charset="-34"/>
              </a:rPr>
              <a:t>control chart </a:t>
            </a:r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เพื่อแสดงผลลัพธ์ตามตัวชี้วัดที่ระบุไว้ใน </a:t>
            </a:r>
            <a:r>
              <a:rPr lang="en-US">
                <a:latin typeface="BrowalliaUPC" panose="020B0604020202020204" pitchFamily="34" charset="-34"/>
                <a:cs typeface="BrowalliaUPC" panose="020B0604020202020204" pitchFamily="34" charset="-34"/>
              </a:rPr>
              <a:t>driver diagram </a:t>
            </a:r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และตาราง </a:t>
            </a:r>
            <a:r>
              <a:rPr lang="en-US">
                <a:latin typeface="BrowalliaUPC" panose="020B0604020202020204" pitchFamily="34" charset="-34"/>
                <a:cs typeface="BrowalliaUPC" panose="020B0604020202020204" pitchFamily="34" charset="-34"/>
              </a:rPr>
              <a:t>process management</a:t>
            </a:r>
          </a:p>
          <a:p>
            <a:pPr algn="ctr"/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ระบุการปรับปรุงที่เกิดขึ้นในช่วงเวลาต่างๆ ที่สัมพันธ์กับผลลัพธ์</a:t>
            </a:r>
            <a:endParaRPr lang="en-US">
              <a:latin typeface="BrowalliaUPC" panose="020B0604020202020204" pitchFamily="34" charset="-34"/>
              <a:cs typeface="BrowalliaUPC" panose="020B0604020202020204" pitchFamily="34" charset="-34"/>
            </a:endParaRPr>
          </a:p>
        </p:txBody>
      </p:sp>
      <p:graphicFrame>
        <p:nvGraphicFramePr>
          <p:cNvPr id="6" name="ตาราง 5"/>
          <p:cNvGraphicFramePr>
            <a:graphicFrameLocks noGrp="1"/>
          </p:cNvGraphicFramePr>
          <p:nvPr/>
        </p:nvGraphicFramePr>
        <p:xfrm>
          <a:off x="300446" y="1267097"/>
          <a:ext cx="8477794" cy="4554583"/>
        </p:xfrm>
        <a:graphic>
          <a:graphicData uri="http://schemas.openxmlformats.org/drawingml/2006/table">
            <a:tbl>
              <a:tblPr/>
              <a:tblGrid>
                <a:gridCol w="3952836"/>
                <a:gridCol w="4524958"/>
              </a:tblGrid>
              <a:tr h="653143"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th-TH" sz="1800" dirty="0">
                          <a:solidFill>
                            <a:srgbClr val="3333CC"/>
                          </a:solidFill>
                          <a:latin typeface="Browallia New"/>
                          <a:ea typeface="Calibri"/>
                          <a:cs typeface="BrowalliaUPC"/>
                        </a:rPr>
                        <a:t>ตัวชี้วัด/ผลลัพธ์</a:t>
                      </a:r>
                      <a:endParaRPr lang="en-US" sz="2000" dirty="0">
                        <a:latin typeface="Browallia New"/>
                        <a:ea typeface="Calibri"/>
                        <a:cs typeface="Cordia New"/>
                      </a:endParaRP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h-TH" sz="1800" dirty="0">
                          <a:solidFill>
                            <a:srgbClr val="3333CC"/>
                          </a:solidFill>
                          <a:latin typeface="Browallia New"/>
                          <a:ea typeface="Calibri"/>
                          <a:cs typeface="BrowalliaUPC"/>
                        </a:rPr>
                        <a:t>(แสดง กราฟ)</a:t>
                      </a:r>
                      <a:endParaRPr lang="en-US" sz="2000" dirty="0">
                        <a:latin typeface="Browallia New"/>
                        <a:ea typeface="Calibri"/>
                        <a:cs typeface="Cordia New"/>
                      </a:endParaRPr>
                    </a:p>
                  </a:txBody>
                  <a:tcPr marL="44879" marR="44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8600" indent="-228600"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th-TH" sz="1800" dirty="0">
                          <a:solidFill>
                            <a:srgbClr val="3333CC"/>
                          </a:solidFill>
                          <a:latin typeface="Browallia New"/>
                          <a:ea typeface="Calibri"/>
                          <a:cs typeface="BrowalliaUPC"/>
                        </a:rPr>
                        <a:t>การวิเคราะห์ผลลัพธ์ตามตัวชี้วัดที่สำคัญและ </a:t>
                      </a:r>
                      <a:r>
                        <a:rPr lang="en-US" sz="1800" dirty="0">
                          <a:solidFill>
                            <a:srgbClr val="3333CC"/>
                          </a:solidFill>
                          <a:latin typeface="BrowalliaUPC"/>
                          <a:ea typeface="Calibri"/>
                          <a:cs typeface="Cordia New"/>
                        </a:rPr>
                        <a:t>PDCA</a:t>
                      </a:r>
                      <a:endParaRPr lang="en-US" sz="2000" dirty="0">
                        <a:latin typeface="Browallia New"/>
                        <a:ea typeface="Calibri"/>
                        <a:cs typeface="Cordia New"/>
                      </a:endParaRP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h-TH" sz="1800" dirty="0">
                          <a:solidFill>
                            <a:srgbClr val="3333CC"/>
                          </a:solidFill>
                          <a:latin typeface="Browallia New"/>
                          <a:ea typeface="Calibri"/>
                          <a:cs typeface="BrowalliaUPC"/>
                        </a:rPr>
                        <a:t>(คำอธิบาย)</a:t>
                      </a:r>
                      <a:endParaRPr lang="en-US" sz="2000" dirty="0">
                        <a:latin typeface="Browallia New"/>
                        <a:ea typeface="Calibri"/>
                        <a:cs typeface="Cordia New"/>
                      </a:endParaRPr>
                    </a:p>
                  </a:txBody>
                  <a:tcPr marL="44879" marR="44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0982"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en-US" sz="90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79" marR="44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79" marR="44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2217871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975527" y="269726"/>
            <a:ext cx="7398500" cy="530915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th-TH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ผลลัพธ์และการพัฒนาที่ผ่านมา (</a:t>
            </a:r>
            <a:r>
              <a:rPr lang="en-US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Performance &amp; Interventions</a:t>
            </a:r>
            <a:r>
              <a:rPr lang="th-TH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)</a:t>
            </a:r>
            <a:endParaRPr lang="en-US" altLang="en-US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wallia New" panose="020B0604020202020204" pitchFamily="34" charset="-34"/>
              <a:ea typeface="Calibri" panose="020F0502020204030204" pitchFamily="34" charset="0"/>
              <a:cs typeface="Browallia New" panose="020B0604020202020204" pitchFamily="34" charset="-3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64678" y="6087577"/>
            <a:ext cx="79928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ใช้</a:t>
            </a:r>
            <a:r>
              <a:rPr lang="en-US">
                <a:latin typeface="BrowalliaUPC" panose="020B0604020202020204" pitchFamily="34" charset="-34"/>
                <a:cs typeface="BrowalliaUPC" panose="020B0604020202020204" pitchFamily="34" charset="-34"/>
              </a:rPr>
              <a:t> run chart </a:t>
            </a:r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หรือ </a:t>
            </a:r>
            <a:r>
              <a:rPr lang="en-US">
                <a:latin typeface="BrowalliaUPC" panose="020B0604020202020204" pitchFamily="34" charset="-34"/>
                <a:cs typeface="BrowalliaUPC" panose="020B0604020202020204" pitchFamily="34" charset="-34"/>
              </a:rPr>
              <a:t>control chart </a:t>
            </a:r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เพื่อแสดงผลลัพธ์ตามตัวชี้วัดที่ระบุไว้ใน </a:t>
            </a:r>
            <a:r>
              <a:rPr lang="en-US">
                <a:latin typeface="BrowalliaUPC" panose="020B0604020202020204" pitchFamily="34" charset="-34"/>
                <a:cs typeface="BrowalliaUPC" panose="020B0604020202020204" pitchFamily="34" charset="-34"/>
              </a:rPr>
              <a:t>driver diagram </a:t>
            </a:r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และตาราง </a:t>
            </a:r>
            <a:r>
              <a:rPr lang="en-US">
                <a:latin typeface="BrowalliaUPC" panose="020B0604020202020204" pitchFamily="34" charset="-34"/>
                <a:cs typeface="BrowalliaUPC" panose="020B0604020202020204" pitchFamily="34" charset="-34"/>
              </a:rPr>
              <a:t>process management</a:t>
            </a:r>
          </a:p>
          <a:p>
            <a:pPr algn="ctr"/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ระบุการปรับปรุงที่เกิดขึ้นในช่วงเวลาต่างๆ ที่สัมพันธ์กับผลลัพธ์</a:t>
            </a:r>
            <a:endParaRPr lang="en-US">
              <a:latin typeface="BrowalliaUPC" panose="020B0604020202020204" pitchFamily="34" charset="-34"/>
              <a:cs typeface="BrowalliaUPC" panose="020B0604020202020204" pitchFamily="34" charset="-34"/>
            </a:endParaRPr>
          </a:p>
        </p:txBody>
      </p:sp>
      <p:graphicFrame>
        <p:nvGraphicFramePr>
          <p:cNvPr id="6" name="ตาราง 5"/>
          <p:cNvGraphicFramePr>
            <a:graphicFrameLocks noGrp="1"/>
          </p:cNvGraphicFramePr>
          <p:nvPr/>
        </p:nvGraphicFramePr>
        <p:xfrm>
          <a:off x="300446" y="1267097"/>
          <a:ext cx="8477794" cy="4554583"/>
        </p:xfrm>
        <a:graphic>
          <a:graphicData uri="http://schemas.openxmlformats.org/drawingml/2006/table">
            <a:tbl>
              <a:tblPr/>
              <a:tblGrid>
                <a:gridCol w="3952836"/>
                <a:gridCol w="4524958"/>
              </a:tblGrid>
              <a:tr h="653143"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th-TH" sz="1800" dirty="0">
                          <a:solidFill>
                            <a:srgbClr val="3333CC"/>
                          </a:solidFill>
                          <a:latin typeface="Browallia New"/>
                          <a:ea typeface="Calibri"/>
                          <a:cs typeface="BrowalliaUPC"/>
                        </a:rPr>
                        <a:t>ตัวชี้วัด/ผลลัพธ์</a:t>
                      </a:r>
                      <a:endParaRPr lang="en-US" sz="2000" dirty="0">
                        <a:latin typeface="Browallia New"/>
                        <a:ea typeface="Calibri"/>
                        <a:cs typeface="Cordia New"/>
                      </a:endParaRP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h-TH" sz="1800" dirty="0">
                          <a:solidFill>
                            <a:srgbClr val="3333CC"/>
                          </a:solidFill>
                          <a:latin typeface="Browallia New"/>
                          <a:ea typeface="Calibri"/>
                          <a:cs typeface="BrowalliaUPC"/>
                        </a:rPr>
                        <a:t>(แสดง กราฟ)</a:t>
                      </a:r>
                      <a:endParaRPr lang="en-US" sz="2000" dirty="0">
                        <a:latin typeface="Browallia New"/>
                        <a:ea typeface="Calibri"/>
                        <a:cs typeface="Cordia New"/>
                      </a:endParaRPr>
                    </a:p>
                  </a:txBody>
                  <a:tcPr marL="44879" marR="44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8600" indent="-228600"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th-TH" sz="1800" dirty="0">
                          <a:solidFill>
                            <a:srgbClr val="3333CC"/>
                          </a:solidFill>
                          <a:latin typeface="Browallia New"/>
                          <a:ea typeface="Calibri"/>
                          <a:cs typeface="BrowalliaUPC"/>
                        </a:rPr>
                        <a:t>การวิเคราะห์ผลลัพธ์ตามตัวชี้วัดที่สำคัญและ </a:t>
                      </a:r>
                      <a:r>
                        <a:rPr lang="en-US" sz="1800" dirty="0">
                          <a:solidFill>
                            <a:srgbClr val="3333CC"/>
                          </a:solidFill>
                          <a:latin typeface="BrowalliaUPC"/>
                          <a:ea typeface="Calibri"/>
                          <a:cs typeface="Cordia New"/>
                        </a:rPr>
                        <a:t>PDCA</a:t>
                      </a:r>
                      <a:endParaRPr lang="en-US" sz="2000" dirty="0">
                        <a:latin typeface="Browallia New"/>
                        <a:ea typeface="Calibri"/>
                        <a:cs typeface="Cordia New"/>
                      </a:endParaRP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h-TH" sz="1800" dirty="0">
                          <a:solidFill>
                            <a:srgbClr val="3333CC"/>
                          </a:solidFill>
                          <a:latin typeface="Browallia New"/>
                          <a:ea typeface="Calibri"/>
                          <a:cs typeface="BrowalliaUPC"/>
                        </a:rPr>
                        <a:t>(คำอธิบาย)</a:t>
                      </a:r>
                      <a:endParaRPr lang="en-US" sz="2000" dirty="0">
                        <a:latin typeface="Browallia New"/>
                        <a:ea typeface="Calibri"/>
                        <a:cs typeface="Cordia New"/>
                      </a:endParaRPr>
                    </a:p>
                  </a:txBody>
                  <a:tcPr marL="44879" marR="44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0982"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en-US" sz="90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79" marR="44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79" marR="44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2217871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975527" y="269726"/>
            <a:ext cx="7398500" cy="530915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th-TH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ผลลัพธ์และการพัฒนาที่ผ่านมา (</a:t>
            </a:r>
            <a:r>
              <a:rPr lang="en-US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Performance &amp; Interventions</a:t>
            </a:r>
            <a:r>
              <a:rPr lang="th-TH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)</a:t>
            </a:r>
            <a:endParaRPr lang="en-US" altLang="en-US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wallia New" panose="020B0604020202020204" pitchFamily="34" charset="-34"/>
              <a:ea typeface="Calibri" panose="020F0502020204030204" pitchFamily="34" charset="0"/>
              <a:cs typeface="Browallia New" panose="020B0604020202020204" pitchFamily="34" charset="-3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64678" y="6087577"/>
            <a:ext cx="79928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ใช้</a:t>
            </a:r>
            <a:r>
              <a:rPr lang="en-US">
                <a:latin typeface="BrowalliaUPC" panose="020B0604020202020204" pitchFamily="34" charset="-34"/>
                <a:cs typeface="BrowalliaUPC" panose="020B0604020202020204" pitchFamily="34" charset="-34"/>
              </a:rPr>
              <a:t> run chart </a:t>
            </a:r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หรือ </a:t>
            </a:r>
            <a:r>
              <a:rPr lang="en-US">
                <a:latin typeface="BrowalliaUPC" panose="020B0604020202020204" pitchFamily="34" charset="-34"/>
                <a:cs typeface="BrowalliaUPC" panose="020B0604020202020204" pitchFamily="34" charset="-34"/>
              </a:rPr>
              <a:t>control chart </a:t>
            </a:r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เพื่อแสดงผลลัพธ์ตามตัวชี้วัดที่ระบุไว้ใน </a:t>
            </a:r>
            <a:r>
              <a:rPr lang="en-US">
                <a:latin typeface="BrowalliaUPC" panose="020B0604020202020204" pitchFamily="34" charset="-34"/>
                <a:cs typeface="BrowalliaUPC" panose="020B0604020202020204" pitchFamily="34" charset="-34"/>
              </a:rPr>
              <a:t>driver diagram </a:t>
            </a:r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และตาราง </a:t>
            </a:r>
            <a:r>
              <a:rPr lang="en-US">
                <a:latin typeface="BrowalliaUPC" panose="020B0604020202020204" pitchFamily="34" charset="-34"/>
                <a:cs typeface="BrowalliaUPC" panose="020B0604020202020204" pitchFamily="34" charset="-34"/>
              </a:rPr>
              <a:t>process management</a:t>
            </a:r>
          </a:p>
          <a:p>
            <a:pPr algn="ctr"/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ระบุการปรับปรุงที่เกิดขึ้นในช่วงเวลาต่างๆ ที่สัมพันธ์กับผลลัพธ์</a:t>
            </a:r>
            <a:endParaRPr lang="en-US">
              <a:latin typeface="BrowalliaUPC" panose="020B0604020202020204" pitchFamily="34" charset="-34"/>
              <a:cs typeface="BrowalliaUPC" panose="020B0604020202020204" pitchFamily="34" charset="-34"/>
            </a:endParaRPr>
          </a:p>
        </p:txBody>
      </p:sp>
      <p:graphicFrame>
        <p:nvGraphicFramePr>
          <p:cNvPr id="6" name="ตาราง 5"/>
          <p:cNvGraphicFramePr>
            <a:graphicFrameLocks noGrp="1"/>
          </p:cNvGraphicFramePr>
          <p:nvPr/>
        </p:nvGraphicFramePr>
        <p:xfrm>
          <a:off x="300446" y="1267097"/>
          <a:ext cx="8477794" cy="4554583"/>
        </p:xfrm>
        <a:graphic>
          <a:graphicData uri="http://schemas.openxmlformats.org/drawingml/2006/table">
            <a:tbl>
              <a:tblPr/>
              <a:tblGrid>
                <a:gridCol w="3952836"/>
                <a:gridCol w="4524958"/>
              </a:tblGrid>
              <a:tr h="653143"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th-TH" sz="1800" dirty="0">
                          <a:solidFill>
                            <a:srgbClr val="3333CC"/>
                          </a:solidFill>
                          <a:latin typeface="Browallia New"/>
                          <a:ea typeface="Calibri"/>
                          <a:cs typeface="BrowalliaUPC"/>
                        </a:rPr>
                        <a:t>ตัวชี้วัด/ผลลัพธ์</a:t>
                      </a:r>
                      <a:endParaRPr lang="en-US" sz="2000" dirty="0">
                        <a:latin typeface="Browallia New"/>
                        <a:ea typeface="Calibri"/>
                        <a:cs typeface="Cordia New"/>
                      </a:endParaRP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h-TH" sz="1800" dirty="0">
                          <a:solidFill>
                            <a:srgbClr val="3333CC"/>
                          </a:solidFill>
                          <a:latin typeface="Browallia New"/>
                          <a:ea typeface="Calibri"/>
                          <a:cs typeface="BrowalliaUPC"/>
                        </a:rPr>
                        <a:t>(แสดง กราฟ)</a:t>
                      </a:r>
                      <a:endParaRPr lang="en-US" sz="2000" dirty="0">
                        <a:latin typeface="Browallia New"/>
                        <a:ea typeface="Calibri"/>
                        <a:cs typeface="Cordia New"/>
                      </a:endParaRPr>
                    </a:p>
                  </a:txBody>
                  <a:tcPr marL="44879" marR="44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8600" indent="-228600"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th-TH" sz="1800" dirty="0">
                          <a:solidFill>
                            <a:srgbClr val="3333CC"/>
                          </a:solidFill>
                          <a:latin typeface="Browallia New"/>
                          <a:ea typeface="Calibri"/>
                          <a:cs typeface="BrowalliaUPC"/>
                        </a:rPr>
                        <a:t>การวิเคราะห์ผลลัพธ์ตามตัวชี้วัดที่สำคัญและ </a:t>
                      </a:r>
                      <a:r>
                        <a:rPr lang="en-US" sz="1800" dirty="0">
                          <a:solidFill>
                            <a:srgbClr val="3333CC"/>
                          </a:solidFill>
                          <a:latin typeface="BrowalliaUPC"/>
                          <a:ea typeface="Calibri"/>
                          <a:cs typeface="Cordia New"/>
                        </a:rPr>
                        <a:t>PDCA</a:t>
                      </a:r>
                      <a:endParaRPr lang="en-US" sz="2000" dirty="0">
                        <a:latin typeface="Browallia New"/>
                        <a:ea typeface="Calibri"/>
                        <a:cs typeface="Cordia New"/>
                      </a:endParaRP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h-TH" sz="1800" dirty="0">
                          <a:solidFill>
                            <a:srgbClr val="3333CC"/>
                          </a:solidFill>
                          <a:latin typeface="Browallia New"/>
                          <a:ea typeface="Calibri"/>
                          <a:cs typeface="BrowalliaUPC"/>
                        </a:rPr>
                        <a:t>(คำอธิบาย)</a:t>
                      </a:r>
                      <a:endParaRPr lang="en-US" sz="2000" dirty="0">
                        <a:latin typeface="Browallia New"/>
                        <a:ea typeface="Calibri"/>
                        <a:cs typeface="Cordia New"/>
                      </a:endParaRPr>
                    </a:p>
                  </a:txBody>
                  <a:tcPr marL="44879" marR="44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0982"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en-US" sz="90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79" marR="44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79" marR="44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2217871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0227" y="259309"/>
            <a:ext cx="7039309" cy="144571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th-TH" sz="4000" b="1" dirty="0">
                <a:solidFill>
                  <a:srgbClr val="000099"/>
                </a:solidFill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ข้อมูลคุณภาพของแต่ละโรค/หัตถการ</a:t>
            </a:r>
            <a:br>
              <a:rPr lang="th-TH" sz="4000" b="1" dirty="0">
                <a:solidFill>
                  <a:srgbClr val="000099"/>
                </a:solidFill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</a:br>
            <a:r>
              <a:rPr lang="en-US" sz="4000" b="1" dirty="0">
                <a:solidFill>
                  <a:srgbClr val="000099"/>
                </a:solidFill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(Clinical Tracer, Clinical Quality Summary)</a:t>
            </a:r>
            <a:endParaRPr lang="th-TH" sz="2800" b="1" dirty="0">
              <a:solidFill>
                <a:srgbClr val="000099"/>
              </a:solidFill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49743" y="4888392"/>
            <a:ext cx="659507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ควรนำเสนอ </a:t>
            </a:r>
            <a:r>
              <a:rPr lang="en-US" sz="2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3P </a:t>
            </a:r>
            <a:r>
              <a:rPr lang="th-TH" sz="2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ของทุกโรคที่ระบุไว้ว่าเป็นโรคสำคัญ</a:t>
            </a:r>
          </a:p>
          <a:p>
            <a:pPr algn="ctr"/>
            <a:r>
              <a:rPr lang="th-TH" sz="2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อาจนำเสนอ </a:t>
            </a:r>
            <a:r>
              <a:rPr lang="en-US" sz="2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3P </a:t>
            </a:r>
            <a:r>
              <a:rPr lang="th-TH" sz="2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ในส่วนที่เป็นตัวร่วมของการดูแลทั่วไปในสาขานี้แยกออกมา</a:t>
            </a:r>
            <a:endParaRPr lang="en-US" sz="2400" dirty="0">
              <a:latin typeface="Browallia New" panose="020B0604020202020204" pitchFamily="34" charset="-34"/>
              <a:cs typeface="Browallia New" panose="020B0604020202020204" pitchFamily="34" charset="-34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E8CD2417-38AF-4228-A34D-DBABE3171BD3}"/>
              </a:ext>
            </a:extLst>
          </p:cNvPr>
          <p:cNvSpPr txBox="1"/>
          <p:nvPr/>
        </p:nvSpPr>
        <p:spPr>
          <a:xfrm>
            <a:off x="1444547" y="2019433"/>
            <a:ext cx="713993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tabLst>
                <a:tab pos="1541463" algn="l"/>
              </a:tabLst>
            </a:pPr>
            <a:r>
              <a:rPr lang="en-US" sz="2000" dirty="0">
                <a:solidFill>
                  <a:srgbClr val="FF0000"/>
                </a:solidFill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Context </a:t>
            </a:r>
            <a:r>
              <a:rPr lang="th-TH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 		วิเคราะห์ข้อมูลบริบทที่สำคัญ ประเด็น</a:t>
            </a:r>
            <a:r>
              <a:rPr lang="en-US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/</a:t>
            </a:r>
            <a:r>
              <a:rPr lang="th-TH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ความท้าทาย</a:t>
            </a:r>
            <a:r>
              <a:rPr lang="en-US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/</a:t>
            </a:r>
            <a:r>
              <a:rPr lang="th-TH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ความเสี่ยงสำคัญ</a:t>
            </a:r>
            <a:endParaRPr lang="en-US" sz="2000" dirty="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  <a:p>
            <a:pPr marL="342900" indent="-342900">
              <a:buFont typeface="Arial" panose="020B0604020202020204" pitchFamily="34" charset="0"/>
              <a:buChar char="•"/>
              <a:tabLst>
                <a:tab pos="1541463" algn="l"/>
              </a:tabLst>
            </a:pPr>
            <a:r>
              <a:rPr lang="en-US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Purpose</a:t>
            </a:r>
            <a:r>
              <a:rPr lang="th-TH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 		แสดงเป้าหมายการดูแลผู้ป่วยที่ชัดเจนพร้อมปัจจัยขับเคลื่อน</a:t>
            </a:r>
            <a:endParaRPr lang="en-US" sz="2000" dirty="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  <a:p>
            <a:pPr marL="342900" indent="-342900">
              <a:buFont typeface="Arial" panose="020B0604020202020204" pitchFamily="34" charset="0"/>
              <a:buChar char="•"/>
              <a:tabLst>
                <a:tab pos="1541463" algn="l"/>
              </a:tabLst>
            </a:pPr>
            <a:r>
              <a:rPr lang="en-US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Process </a:t>
            </a:r>
            <a:r>
              <a:rPr lang="th-TH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		แสดงคุณภาพในทุกขั้นตอนการดูแลผู้ป่วยตั้งแต่เริ่มต้นจนสิ้นสุด</a:t>
            </a:r>
            <a:endParaRPr lang="en-US" sz="2000" dirty="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  <a:p>
            <a:pPr marL="173831" indent="-173831">
              <a:buFont typeface="Arial" panose="020B0604020202020204" pitchFamily="34" charset="0"/>
              <a:buChar char="•"/>
            </a:pPr>
            <a:r>
              <a:rPr lang="en-US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   Performance</a:t>
            </a:r>
            <a:r>
              <a:rPr lang="th-TH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 	แสดงระดับและแนวโน้มของผลลัพธ์ที่สำคัญ</a:t>
            </a:r>
            <a:r>
              <a:rPr lang="en-US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 </a:t>
            </a:r>
            <a:r>
              <a:rPr lang="th-TH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(ตามเป้าหมาย)</a:t>
            </a:r>
            <a:endParaRPr lang="en-US" sz="2000" dirty="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  <a:p>
            <a:pPr marL="685800" lvl="1" indent="-342900">
              <a:buFont typeface="Arial" panose="020B0604020202020204" pitchFamily="34" charset="0"/>
              <a:buChar char="•"/>
            </a:pPr>
            <a:r>
              <a:rPr lang="th-TH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แสดงด้วย </a:t>
            </a:r>
            <a:r>
              <a:rPr lang="en-US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run chart </a:t>
            </a:r>
            <a:r>
              <a:rPr lang="th-TH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หรือ</a:t>
            </a:r>
            <a:r>
              <a:rPr lang="en-US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 control chart </a:t>
            </a:r>
          </a:p>
          <a:p>
            <a:pPr marL="947738" lvl="2" indent="-261938">
              <a:buFont typeface="Arial" panose="020B0604020202020204" pitchFamily="34" charset="0"/>
              <a:buChar char="•"/>
            </a:pPr>
            <a:r>
              <a:rPr lang="th-TH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พร้อมด้วย </a:t>
            </a:r>
            <a:r>
              <a:rPr lang="en-US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annotation</a:t>
            </a:r>
            <a:r>
              <a:rPr lang="th-TH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 ที่ระบุ </a:t>
            </a:r>
            <a:r>
              <a:rPr lang="en-US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CQI </a:t>
            </a:r>
            <a:r>
              <a:rPr lang="th-TH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ที่ทำมาในช่วงเวลาต่างๆ</a:t>
            </a:r>
          </a:p>
          <a:p>
            <a:pPr marL="947738" lvl="2" indent="-261938">
              <a:buFont typeface="Arial" panose="020B0604020202020204" pitchFamily="34" charset="0"/>
              <a:buChar char="•"/>
            </a:pPr>
            <a:r>
              <a:rPr lang="th-TH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แสดงค่าเป้าหมายที่มีการปรับตามผลลัพธ์ล่าสุด</a:t>
            </a:r>
          </a:p>
          <a:p>
            <a:pPr marL="947738" lvl="2" indent="-261938">
              <a:buFont typeface="Arial" panose="020B0604020202020204" pitchFamily="34" charset="0"/>
              <a:buChar char="•"/>
            </a:pPr>
            <a:r>
              <a:rPr lang="th-TH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แสดงค่าเทียบเคียง </a:t>
            </a:r>
            <a:r>
              <a:rPr lang="en-US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(benchmark) </a:t>
            </a:r>
            <a:r>
              <a:rPr lang="th-TH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(ถ้ามี)</a:t>
            </a:r>
            <a:endParaRPr lang="en-US" sz="2000" dirty="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EC4CDDED-0223-923A-E8CB-3A051AAA2563}"/>
              </a:ext>
            </a:extLst>
          </p:cNvPr>
          <p:cNvSpPr txBox="1"/>
          <p:nvPr/>
        </p:nvSpPr>
        <p:spPr>
          <a:xfrm>
            <a:off x="830227" y="5868889"/>
            <a:ext cx="6148069" cy="92333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>
              <a:defRPr/>
            </a:pPr>
            <a:r>
              <a:rPr kumimoji="0" lang="th-TH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Browallia New"/>
                <a:ea typeface="Tahoma"/>
                <a:cs typeface="Browallia New"/>
              </a:rPr>
              <a:t>สถาบันรับรองคุณภาพสถานพยาบาล (องค์การมหาชน) พฤษภาคม</a:t>
            </a:r>
            <a:r>
              <a:rPr lang="th-TH" dirty="0">
                <a:latin typeface="Browallia New"/>
                <a:ea typeface="Tahoma"/>
                <a:cs typeface="Browallia New"/>
              </a:rPr>
              <a:t> 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Browallia New"/>
                <a:ea typeface="Tahoma"/>
                <a:cs typeface="Browallia New"/>
              </a:rPr>
              <a:t>2565</a:t>
            </a:r>
            <a:r>
              <a:rPr lang="en-US" dirty="0">
                <a:latin typeface="Browallia New"/>
                <a:ea typeface="Tahoma"/>
                <a:cs typeface="Browallia New"/>
              </a:rPr>
              <a:t>  </a:t>
            </a:r>
            <a:endParaRPr lang="en-US" dirty="0">
              <a:ea typeface="Tahoma"/>
              <a:cs typeface="+mn-lt"/>
            </a:endParaRPr>
          </a:p>
          <a:p>
            <a:pPr algn="r">
              <a:defRPr/>
            </a:pPr>
            <a:r>
              <a:rPr lang="en-US" dirty="0">
                <a:latin typeface="Browallia New"/>
                <a:ea typeface="Tahoma"/>
                <a:cs typeface="Browallia New"/>
              </a:rPr>
              <a:t>FM-ACD-090-00</a:t>
            </a:r>
            <a:endParaRPr lang="en-US" dirty="0">
              <a:ea typeface="Tahoma"/>
              <a:cs typeface="+mn-lt"/>
            </a:endParaRPr>
          </a:p>
          <a:p>
            <a:pPr algn="r">
              <a:defRPr/>
            </a:pPr>
            <a:r>
              <a:rPr lang="en-US" dirty="0">
                <a:latin typeface="Browallia New"/>
                <a:ea typeface="Tahoma"/>
                <a:cs typeface="Browallia New"/>
              </a:rPr>
              <a:t>Date : 17/05/2565</a:t>
            </a:r>
            <a:endParaRPr lang="en-US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ea typeface="Tahoma"/>
              <a:cs typeface="+mn-lt"/>
            </a:endParaRPr>
          </a:p>
        </p:txBody>
      </p:sp>
      <p:pic>
        <p:nvPicPr>
          <p:cNvPr id="7" name="Picture 6" descr="A picture containing text, clipart&#10;&#10;Description automatically generated">
            <a:extLst>
              <a:ext uri="{FF2B5EF4-FFF2-40B4-BE49-F238E27FC236}">
                <a16:creationId xmlns="" xmlns:a16="http://schemas.microsoft.com/office/drawing/2014/main" id="{DA1D5AEB-BDC2-53AA-B31E-E34CCA69C3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7582" y="6212373"/>
            <a:ext cx="1695450" cy="60007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042150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669897" y="356850"/>
            <a:ext cx="33259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>
                <a:tab pos="1541463" algn="l"/>
              </a:tabLst>
              <a:defRPr/>
            </a:pPr>
            <a:r>
              <a:rPr lang="th-TH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cs typeface="Browallia New" panose="020B0604020202020204" pitchFamily="34" charset="-34"/>
              </a:rPr>
              <a:t>บริบท (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cs typeface="Browallia New" panose="020B0604020202020204" pitchFamily="34" charset="-34"/>
              </a:rPr>
              <a:t>Context</a:t>
            </a:r>
            <a:r>
              <a:rPr lang="th-TH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cs typeface="Browallia New" panose="020B0604020202020204" pitchFamily="34" charset="-34"/>
              </a:rPr>
              <a:t>)</a:t>
            </a:r>
            <a:endParaRPr 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wallia New" panose="020B0604020202020204" pitchFamily="34" charset="-34"/>
              <a:cs typeface="Browallia New" panose="020B0604020202020204" pitchFamily="34" charset="-34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F0C4D38B-6609-4395-9ABD-959578FB113C}"/>
              </a:ext>
            </a:extLst>
          </p:cNvPr>
          <p:cNvSpPr txBox="1"/>
          <p:nvPr/>
        </p:nvSpPr>
        <p:spPr>
          <a:xfrm>
            <a:off x="428028" y="1138333"/>
            <a:ext cx="804313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1950" indent="-209550">
              <a:buFont typeface="Arial" panose="020B0604020202020204" pitchFamily="34" charset="0"/>
              <a:buChar char="•"/>
            </a:pPr>
            <a:r>
              <a:rPr lang="th-TH" sz="280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บริบท</a:t>
            </a:r>
          </a:p>
          <a:p>
            <a:pPr marL="152400"/>
            <a:endParaRPr lang="th-TH" sz="280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  <a:p>
            <a:pPr marL="361950" indent="-209550">
              <a:buFont typeface="Arial" panose="020B0604020202020204" pitchFamily="34" charset="0"/>
              <a:buChar char="•"/>
            </a:pPr>
            <a:r>
              <a:rPr lang="th-TH" sz="280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ประเด็น/ความท้าทาย</a:t>
            </a:r>
            <a:r>
              <a:rPr lang="en-US" sz="280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/</a:t>
            </a:r>
            <a:r>
              <a:rPr lang="th-TH" sz="280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ความเสี่ยงที่สำคัญ</a:t>
            </a:r>
          </a:p>
        </p:txBody>
      </p:sp>
    </p:spTree>
    <p:extLst>
      <p:ext uri="{BB962C8B-B14F-4D97-AF65-F5344CB8AC3E}">
        <p14:creationId xmlns="" xmlns:p14="http://schemas.microsoft.com/office/powerpoint/2010/main" val="39147513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375988" y="269726"/>
            <a:ext cx="8597546" cy="530915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th-TH" altLang="en-US" sz="3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เป้าหมาย ปัจจัยขับเคลื่อน ตัวชี้วัด (</a:t>
            </a:r>
            <a:r>
              <a:rPr lang="en-US" altLang="en-US" sz="3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Purpose, Driver Diagram, &amp; Indicator</a:t>
            </a:r>
            <a:r>
              <a:rPr lang="th-TH" altLang="en-US" sz="3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)</a:t>
            </a:r>
            <a:endParaRPr lang="en-US" altLang="en-US" sz="30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wallia New" panose="020B0604020202020204" pitchFamily="34" charset="-34"/>
              <a:ea typeface="Calibri" panose="020F0502020204030204" pitchFamily="34" charset="0"/>
              <a:cs typeface="Browallia New" panose="020B0604020202020204" pitchFamily="34" charset="-34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4968" y="2961564"/>
            <a:ext cx="1392072" cy="95410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th-TH" sz="1400" b="1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เป้าหมาย</a:t>
            </a:r>
            <a:r>
              <a:rPr lang="en-US" sz="140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:</a:t>
            </a:r>
          </a:p>
          <a:p>
            <a:endParaRPr lang="en-US" sz="140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  <a:p>
            <a:endParaRPr lang="en-US" sz="140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  <a:p>
            <a:endParaRPr lang="en-US" sz="140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63589" y="3848673"/>
            <a:ext cx="1392072" cy="7386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sz="140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  <a:p>
            <a:endParaRPr lang="en-US" sz="140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  <a:p>
            <a:endParaRPr lang="en-US" sz="140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822210" y="2866027"/>
            <a:ext cx="1392072" cy="7386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sz="140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  <a:p>
            <a:endParaRPr lang="en-US" sz="140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  <a:p>
            <a:endParaRPr lang="en-US" sz="140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980831" y="2866030"/>
            <a:ext cx="1392072" cy="7386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sz="140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  <a:p>
            <a:endParaRPr lang="en-US" sz="140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  <a:p>
            <a:endParaRPr lang="en-US" sz="140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</p:txBody>
      </p:sp>
      <p:cxnSp>
        <p:nvCxnSpPr>
          <p:cNvPr id="11" name="Straight Arrow Connector 10"/>
          <p:cNvCxnSpPr>
            <a:stCxn id="10" idx="1"/>
            <a:endCxn id="7" idx="3"/>
          </p:cNvCxnSpPr>
          <p:nvPr/>
        </p:nvCxnSpPr>
        <p:spPr>
          <a:xfrm flipH="1" flipV="1">
            <a:off x="6214282" y="3235359"/>
            <a:ext cx="766549" cy="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663589" y="2214464"/>
            <a:ext cx="1392072" cy="7386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sz="140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  <a:p>
            <a:endParaRPr lang="en-US" sz="140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  <a:p>
            <a:endParaRPr lang="en-US" sz="140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822210" y="1764086"/>
            <a:ext cx="1392072" cy="7386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sz="140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  <a:p>
            <a:endParaRPr lang="en-US" sz="140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  <a:p>
            <a:endParaRPr lang="en-US" sz="140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980831" y="1764086"/>
            <a:ext cx="1392072" cy="7386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sz="140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  <a:p>
            <a:endParaRPr lang="en-US" sz="140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  <a:p>
            <a:endParaRPr lang="en-US" sz="140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</p:txBody>
      </p:sp>
      <p:cxnSp>
        <p:nvCxnSpPr>
          <p:cNvPr id="20" name="Elbow Connector 19"/>
          <p:cNvCxnSpPr>
            <a:stCxn id="13" idx="1"/>
            <a:endCxn id="3" idx="3"/>
          </p:cNvCxnSpPr>
          <p:nvPr/>
        </p:nvCxnSpPr>
        <p:spPr>
          <a:xfrm rot="10800000" flipV="1">
            <a:off x="1897041" y="2583796"/>
            <a:ext cx="766549" cy="854822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/>
          <p:cNvCxnSpPr>
            <a:stCxn id="4" idx="1"/>
            <a:endCxn id="3" idx="3"/>
          </p:cNvCxnSpPr>
          <p:nvPr/>
        </p:nvCxnSpPr>
        <p:spPr>
          <a:xfrm rot="10800000">
            <a:off x="1897041" y="3438619"/>
            <a:ext cx="766549" cy="779387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Elbow Connector 23"/>
          <p:cNvCxnSpPr>
            <a:stCxn id="14" idx="1"/>
            <a:endCxn id="13" idx="3"/>
          </p:cNvCxnSpPr>
          <p:nvPr/>
        </p:nvCxnSpPr>
        <p:spPr>
          <a:xfrm rot="10800000" flipV="1">
            <a:off x="4055662" y="2133418"/>
            <a:ext cx="766549" cy="450378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Elbow Connector 26"/>
          <p:cNvCxnSpPr>
            <a:stCxn id="7" idx="1"/>
            <a:endCxn id="13" idx="3"/>
          </p:cNvCxnSpPr>
          <p:nvPr/>
        </p:nvCxnSpPr>
        <p:spPr>
          <a:xfrm rot="10800000">
            <a:off x="4055662" y="2583797"/>
            <a:ext cx="766549" cy="651563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15" idx="1"/>
            <a:endCxn id="14" idx="3"/>
          </p:cNvCxnSpPr>
          <p:nvPr/>
        </p:nvCxnSpPr>
        <p:spPr>
          <a:xfrm flipH="1">
            <a:off x="6214282" y="2133418"/>
            <a:ext cx="76654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740781" y="855233"/>
            <a:ext cx="8563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>
                <a:solidFill>
                  <a:schemeClr val="accent1">
                    <a:lumMod val="75000"/>
                  </a:schemeClr>
                </a:solidFill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Purpose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530912" y="855233"/>
            <a:ext cx="14334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>
                <a:solidFill>
                  <a:schemeClr val="accent1">
                    <a:lumMod val="75000"/>
                  </a:schemeClr>
                </a:solidFill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Primary Drivers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619299" y="851423"/>
            <a:ext cx="16658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>
                <a:solidFill>
                  <a:schemeClr val="accent1">
                    <a:lumMod val="75000"/>
                  </a:schemeClr>
                </a:solidFill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Secondary Drivers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471573" y="851422"/>
            <a:ext cx="22797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>
                <a:solidFill>
                  <a:schemeClr val="accent1">
                    <a:lumMod val="75000"/>
                  </a:schemeClr>
                </a:solidFill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Interventions/Change Idea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04967" y="3962422"/>
            <a:ext cx="6671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Indicator: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692455" y="4589357"/>
            <a:ext cx="6671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Indicator: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767619" y="3530062"/>
            <a:ext cx="6671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Indicator: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980831" y="3512357"/>
            <a:ext cx="6671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Indicator: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="" xmlns:a16="http://schemas.microsoft.com/office/drawing/2014/main" id="{315F5FCD-51AE-4807-98CB-CD3D55909EB2}"/>
              </a:ext>
            </a:extLst>
          </p:cNvPr>
          <p:cNvSpPr txBox="1"/>
          <p:nvPr/>
        </p:nvSpPr>
        <p:spPr>
          <a:xfrm>
            <a:off x="137187" y="5746302"/>
            <a:ext cx="896422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spcBef>
                <a:spcPts val="0"/>
              </a:spcBef>
              <a:spcAft>
                <a:spcPts val="0"/>
              </a:spcAft>
            </a:pPr>
            <a:r>
              <a:rPr lang="th-TH">
                <a:solidFill>
                  <a:srgbClr val="FF0000"/>
                </a:solidFill>
                <a:latin typeface="Browallia New" panose="020B0604020202020204" pitchFamily="34" charset="-34"/>
                <a:ea typeface="Calibri" panose="020F0502020204030204" pitchFamily="34" charset="0"/>
                <a:cs typeface="BrowalliaUPC" panose="020B0604020202020204" pitchFamily="34" charset="-34"/>
              </a:rPr>
              <a:t>ตัวอย่างรูปแบบการ</a:t>
            </a:r>
            <a:r>
              <a:rPr lang="th-TH">
                <a:solidFill>
                  <a:srgbClr val="FF0000"/>
                </a:solidFill>
                <a:effectLst/>
                <a:latin typeface="Browallia New" panose="020B0604020202020204" pitchFamily="34" charset="-34"/>
                <a:ea typeface="Calibri" panose="020F0502020204030204" pitchFamily="34" charset="0"/>
                <a:cs typeface="BrowalliaUPC" panose="020B0604020202020204" pitchFamily="34" charset="-34"/>
              </a:rPr>
              <a:t>ใช้ </a:t>
            </a:r>
            <a:r>
              <a:rPr lang="en-US">
                <a:solidFill>
                  <a:srgbClr val="FF0000"/>
                </a:solidFill>
                <a:effectLst/>
                <a:latin typeface="Browallia New" panose="020B0604020202020204" pitchFamily="34" charset="-34"/>
                <a:ea typeface="Calibri" panose="020F0502020204030204" pitchFamily="34" charset="0"/>
                <a:cs typeface="BrowalliaUPC" panose="020B0604020202020204" pitchFamily="34" charset="-34"/>
              </a:rPr>
              <a:t>Driver Diagram </a:t>
            </a:r>
            <a:r>
              <a:rPr lang="th-TH">
                <a:solidFill>
                  <a:srgbClr val="FF0000"/>
                </a:solidFill>
                <a:latin typeface="Browallia New" panose="020B0604020202020204" pitchFamily="34" charset="-34"/>
                <a:ea typeface="Calibri" panose="020F0502020204030204" pitchFamily="34" charset="0"/>
                <a:cs typeface="BrowalliaUPC" panose="020B0604020202020204" pitchFamily="34" charset="-34"/>
              </a:rPr>
              <a:t>เป็นเครื่องมือที่ช่วยในการพัฒนา และสรุปข้อมูลสำคัญรายโรคในภาพรวม </a:t>
            </a:r>
          </a:p>
          <a:p>
            <a:pPr marR="0" lvl="0" algn="ctr">
              <a:spcBef>
                <a:spcPts val="0"/>
              </a:spcBef>
              <a:spcAft>
                <a:spcPts val="0"/>
              </a:spcAft>
            </a:pPr>
            <a:r>
              <a:rPr lang="th-TH">
                <a:solidFill>
                  <a:srgbClr val="FF0000"/>
                </a:solidFill>
                <a:effectLst/>
                <a:latin typeface="BrowalliaUPC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โดยเป็นการส่งเสริมให้ใช้ประโยชน์ในการพัฒนา แต่ไม่จำเป็นต้องนำเสนอด้วย </a:t>
            </a:r>
            <a:r>
              <a:rPr lang="en-US">
                <a:solidFill>
                  <a:srgbClr val="FF0000"/>
                </a:solidFill>
                <a:effectLst/>
                <a:latin typeface="BrowalliaUPC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D</a:t>
            </a:r>
            <a:r>
              <a:rPr lang="en-US">
                <a:solidFill>
                  <a:srgbClr val="FF0000"/>
                </a:solidFill>
                <a:latin typeface="BrowalliaUPC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river Diagram</a:t>
            </a:r>
            <a:r>
              <a:rPr lang="th-TH">
                <a:solidFill>
                  <a:srgbClr val="FF0000"/>
                </a:solidFill>
                <a:effectLst/>
                <a:latin typeface="BrowalliaUPC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 หากมีรูปแบบการสรุปข้อมูลอื่นที่เหมาะสม</a:t>
            </a:r>
            <a:endParaRPr lang="en-US">
              <a:solidFill>
                <a:srgbClr val="FF0000"/>
              </a:solidFill>
              <a:effectLst/>
              <a:latin typeface="Browallia New" panose="020B0604020202020204" pitchFamily="34" charset="-34"/>
              <a:ea typeface="Calibri" panose="020F0502020204030204" pitchFamily="34" charset="0"/>
              <a:cs typeface="Browallia New" panose="020B0604020202020204" pitchFamily="34" charset="-34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543672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427471" y="254736"/>
            <a:ext cx="8448467" cy="530915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en-US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Process Flowchart </a:t>
            </a:r>
            <a:r>
              <a:rPr lang="th-TH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ของการดูแลผู้ป่วยโรค</a:t>
            </a:r>
            <a:r>
              <a:rPr lang="th-TH" altLang="en-US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..................................................</a:t>
            </a:r>
            <a:endParaRPr lang="en-US" altLang="en-US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wallia New" panose="020B0604020202020204" pitchFamily="34" charset="-34"/>
              <a:ea typeface="Calibri" panose="020F0502020204030204" pitchFamily="34" charset="0"/>
              <a:cs typeface="Browallia New" panose="020B0604020202020204" pitchFamily="34" charset="-3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84493" y="5831202"/>
            <a:ext cx="73805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เขียน </a:t>
            </a:r>
            <a:r>
              <a:rPr lang="en-US">
                <a:latin typeface="BrowalliaUPC" panose="020B0604020202020204" pitchFamily="34" charset="-34"/>
                <a:cs typeface="BrowalliaUPC" panose="020B0604020202020204" pitchFamily="34" charset="-34"/>
              </a:rPr>
              <a:t>flowchart </a:t>
            </a:r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ที่ทำให้เห็นภาพรวมของกระบวนการดูแลตั้งแต่ต้นจนจบ เน้นกระบวนการสำคัญของโรคที่นำเสนอ</a:t>
            </a:r>
          </a:p>
          <a:p>
            <a:pPr algn="ctr"/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ควรระบุประเด็นคุณภาพสำคัญ/ความเสี่ยงในแต่ละขั้นตอนลงไปในขั้นตอนต่างๆ ของ </a:t>
            </a:r>
            <a:r>
              <a:rPr lang="en-US">
                <a:latin typeface="BrowalliaUPC" panose="020B0604020202020204" pitchFamily="34" charset="-34"/>
                <a:cs typeface="BrowalliaUPC" panose="020B0604020202020204" pitchFamily="34" charset="-34"/>
              </a:rPr>
              <a:t>flowchart </a:t>
            </a:r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ด้วย</a:t>
            </a:r>
          </a:p>
        </p:txBody>
      </p:sp>
    </p:spTree>
    <p:extLst>
      <p:ext uri="{BB962C8B-B14F-4D97-AF65-F5344CB8AC3E}">
        <p14:creationId xmlns="" xmlns:p14="http://schemas.microsoft.com/office/powerpoint/2010/main" val="8543409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848335" y="269726"/>
            <a:ext cx="5652830" cy="530915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th-TH" altLang="en-US" sz="3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การจัดการกระบวนการ (</a:t>
            </a:r>
            <a:r>
              <a:rPr lang="en-US" altLang="en-US" sz="3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Process Management</a:t>
            </a:r>
            <a:r>
              <a:rPr lang="th-TH" altLang="en-US" sz="3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)</a:t>
            </a:r>
            <a:endParaRPr lang="en-US" altLang="en-US" sz="30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wallia New" panose="020B0604020202020204" pitchFamily="34" charset="-34"/>
              <a:ea typeface="Calibri" panose="020F0502020204030204" pitchFamily="34" charset="0"/>
              <a:cs typeface="Browallia New" panose="020B0604020202020204" pitchFamily="34" charset="-34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405153609"/>
              </p:ext>
            </p:extLst>
          </p:nvPr>
        </p:nvGraphicFramePr>
        <p:xfrm>
          <a:off x="423951" y="980629"/>
          <a:ext cx="8486784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9390">
                  <a:extLst>
                    <a:ext uri="{9D8B030D-6E8A-4147-A177-3AD203B41FA5}">
                      <a16:colId xmlns="" xmlns:a16="http://schemas.microsoft.com/office/drawing/2014/main" val="1433615822"/>
                    </a:ext>
                  </a:extLst>
                </a:gridCol>
                <a:gridCol w="1583624">
                  <a:extLst>
                    <a:ext uri="{9D8B030D-6E8A-4147-A177-3AD203B41FA5}">
                      <a16:colId xmlns="" xmlns:a16="http://schemas.microsoft.com/office/drawing/2014/main" val="358496683"/>
                    </a:ext>
                  </a:extLst>
                </a:gridCol>
                <a:gridCol w="2069824">
                  <a:extLst>
                    <a:ext uri="{9D8B030D-6E8A-4147-A177-3AD203B41FA5}">
                      <a16:colId xmlns="" xmlns:a16="http://schemas.microsoft.com/office/drawing/2014/main" val="1227165852"/>
                    </a:ext>
                  </a:extLst>
                </a:gridCol>
                <a:gridCol w="3333946">
                  <a:extLst>
                    <a:ext uri="{9D8B030D-6E8A-4147-A177-3AD203B41FA5}">
                      <a16:colId xmlns="" xmlns:a16="http://schemas.microsoft.com/office/drawing/2014/main" val="271893184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กระบวนการ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ข้อกำหนดของกระบวนการ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ตัวชี้วัดของกระบวนการ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การออกแบบกระบวนการ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0556436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9885852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6227168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2931827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3237159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4586514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34539868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23951" y="4550088"/>
            <a:ext cx="8337912" cy="20867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th-TH" b="1">
                <a:latin typeface="Browallia New" panose="020B0604020202020204" pitchFamily="34" charset="-34"/>
                <a:cs typeface="Browallia New" panose="020B0604020202020204" pitchFamily="34" charset="-34"/>
              </a:rPr>
              <a:t>ข้อกำหนดของกระบวนการ </a:t>
            </a:r>
            <a:r>
              <a:rPr lang="en-US" b="1">
                <a:latin typeface="Browallia New" panose="020B0604020202020204" pitchFamily="34" charset="-34"/>
                <a:cs typeface="Browallia New" panose="020B0604020202020204" pitchFamily="34" charset="-34"/>
              </a:rPr>
              <a:t>(process requirement)</a:t>
            </a:r>
            <a:endParaRPr lang="th-TH" b="1">
              <a:latin typeface="Browallia New" panose="020B0604020202020204" pitchFamily="34" charset="-34"/>
              <a:cs typeface="Browallia New" panose="020B0604020202020204" pitchFamily="34" charset="-34"/>
            </a:endParaRPr>
          </a:p>
          <a:p>
            <a:pPr marL="231775">
              <a:lnSpc>
                <a:spcPct val="90000"/>
              </a:lnSpc>
            </a:pPr>
            <a:r>
              <a:rPr lang="th-TH">
                <a:latin typeface="Browallia New" panose="020B0604020202020204" pitchFamily="34" charset="-34"/>
                <a:cs typeface="Browallia New" panose="020B0604020202020204" pitchFamily="34" charset="-34"/>
              </a:rPr>
              <a:t>ระบุ</a:t>
            </a:r>
            <a:r>
              <a:rPr lang="th-TH" b="1">
                <a:solidFill>
                  <a:srgbClr val="FF0000"/>
                </a:solidFill>
                <a:latin typeface="Browallia New" panose="020B0604020202020204" pitchFamily="34" charset="-34"/>
                <a:cs typeface="Browallia New" panose="020B0604020202020204" pitchFamily="34" charset="-34"/>
              </a:rPr>
              <a:t>สิ่งที่คาดหวัง</a:t>
            </a:r>
            <a:r>
              <a:rPr lang="th-TH">
                <a:latin typeface="Browallia New" panose="020B0604020202020204" pitchFamily="34" charset="-34"/>
                <a:cs typeface="Browallia New" panose="020B0604020202020204" pitchFamily="34" charset="-34"/>
              </a:rPr>
              <a:t>จากกระบวนการด้วย </a:t>
            </a:r>
            <a:r>
              <a:rPr lang="en-US">
                <a:latin typeface="Browallia New" panose="020B0604020202020204" pitchFamily="34" charset="-34"/>
                <a:cs typeface="Browallia New" panose="020B0604020202020204" pitchFamily="34" charset="-34"/>
              </a:rPr>
              <a:t>key word </a:t>
            </a:r>
            <a:r>
              <a:rPr lang="th-TH">
                <a:latin typeface="Browallia New" panose="020B0604020202020204" pitchFamily="34" charset="-34"/>
                <a:cs typeface="Browallia New" panose="020B0604020202020204" pitchFamily="34" charset="-34"/>
              </a:rPr>
              <a:t>สั้นๆ โดยพิจารณาจาก</a:t>
            </a:r>
            <a:r>
              <a:rPr lang="th-TH">
                <a:solidFill>
                  <a:srgbClr val="0033CC"/>
                </a:solidFill>
                <a:latin typeface="Browallia New" panose="020B0604020202020204" pitchFamily="34" charset="-34"/>
                <a:cs typeface="Browallia New" panose="020B0604020202020204" pitchFamily="34" charset="-34"/>
              </a:rPr>
              <a:t>ความต้องการของผู้รับผลงาน มาตรฐานวิชาชีพ และความเสี่ยง</a:t>
            </a:r>
            <a:r>
              <a:rPr lang="th-TH">
                <a:latin typeface="Browallia New" panose="020B0604020202020204" pitchFamily="34" charset="-34"/>
                <a:cs typeface="Browallia New" panose="020B0604020202020204" pitchFamily="34" charset="-34"/>
              </a:rPr>
              <a:t>ที่อาจทำให้ไม่บรรลุเป้าหมาย</a:t>
            </a:r>
          </a:p>
          <a:p>
            <a:pPr>
              <a:lnSpc>
                <a:spcPct val="90000"/>
              </a:lnSpc>
            </a:pPr>
            <a:r>
              <a:rPr lang="th-TH" b="1">
                <a:latin typeface="Browallia New" panose="020B0604020202020204" pitchFamily="34" charset="-34"/>
                <a:cs typeface="Browallia New" panose="020B0604020202020204" pitchFamily="34" charset="-34"/>
              </a:rPr>
              <a:t>ตัวชี้วัดของกระบวนการ</a:t>
            </a:r>
            <a:r>
              <a:rPr lang="en-US" b="1">
                <a:latin typeface="Browallia New" panose="020B0604020202020204" pitchFamily="34" charset="-34"/>
                <a:cs typeface="Browallia New" panose="020B0604020202020204" pitchFamily="34" charset="-34"/>
              </a:rPr>
              <a:t> (process indicators)</a:t>
            </a:r>
            <a:endParaRPr lang="th-TH" b="1">
              <a:latin typeface="Browallia New" panose="020B0604020202020204" pitchFamily="34" charset="-34"/>
              <a:cs typeface="Browallia New" panose="020B0604020202020204" pitchFamily="34" charset="-34"/>
            </a:endParaRPr>
          </a:p>
          <a:p>
            <a:pPr marL="231775">
              <a:lnSpc>
                <a:spcPct val="90000"/>
              </a:lnSpc>
            </a:pPr>
            <a:r>
              <a:rPr lang="th-TH">
                <a:latin typeface="Browallia New" panose="020B0604020202020204" pitchFamily="34" charset="-34"/>
                <a:cs typeface="Browallia New" panose="020B0604020202020204" pitchFamily="34" charset="-34"/>
              </a:rPr>
              <a:t>ระบุ</a:t>
            </a:r>
            <a:r>
              <a:rPr lang="th-TH" b="1">
                <a:solidFill>
                  <a:srgbClr val="FF0000"/>
                </a:solidFill>
                <a:latin typeface="Browallia New" panose="020B0604020202020204" pitchFamily="34" charset="-34"/>
                <a:cs typeface="Browallia New" panose="020B0604020202020204" pitchFamily="34" charset="-34"/>
              </a:rPr>
              <a:t>ตัวชี้วัด</a:t>
            </a:r>
            <a:r>
              <a:rPr lang="th-TH">
                <a:latin typeface="Browallia New" panose="020B0604020202020204" pitchFamily="34" charset="-34"/>
                <a:cs typeface="Browallia New" panose="020B0604020202020204" pitchFamily="34" charset="-34"/>
              </a:rPr>
              <a:t>ที่สัมพันธ์กับข้อกำหนดของกระบวนการ</a:t>
            </a:r>
            <a:r>
              <a:rPr lang="en-US">
                <a:latin typeface="Browallia New" panose="020B0604020202020204" pitchFamily="34" charset="-34"/>
                <a:cs typeface="Browallia New" panose="020B0604020202020204" pitchFamily="34" charset="-34"/>
              </a:rPr>
              <a:t> </a:t>
            </a:r>
            <a:r>
              <a:rPr lang="th-TH">
                <a:latin typeface="Browallia New" panose="020B0604020202020204" pitchFamily="34" charset="-34"/>
                <a:cs typeface="Browallia New" panose="020B0604020202020204" pitchFamily="34" charset="-34"/>
              </a:rPr>
              <a:t>และเป็นประโยชน์ในการทำให้มั่นใจในคุณภาพของกระบวนการนั้น</a:t>
            </a:r>
          </a:p>
          <a:p>
            <a:pPr>
              <a:lnSpc>
                <a:spcPct val="90000"/>
              </a:lnSpc>
            </a:pPr>
            <a:r>
              <a:rPr lang="th-TH" b="1">
                <a:latin typeface="Browallia New" panose="020B0604020202020204" pitchFamily="34" charset="-34"/>
                <a:cs typeface="Browallia New" panose="020B0604020202020204" pitchFamily="34" charset="-34"/>
              </a:rPr>
              <a:t>การออกแบบกระบวนการ</a:t>
            </a:r>
            <a:r>
              <a:rPr lang="en-US" b="1">
                <a:latin typeface="Browallia New" panose="020B0604020202020204" pitchFamily="34" charset="-34"/>
                <a:cs typeface="Browallia New" panose="020B0604020202020204" pitchFamily="34" charset="-34"/>
              </a:rPr>
              <a:t> (process design)</a:t>
            </a:r>
            <a:endParaRPr lang="th-TH" b="1">
              <a:latin typeface="Browallia New" panose="020B0604020202020204" pitchFamily="34" charset="-34"/>
              <a:cs typeface="Browallia New" panose="020B0604020202020204" pitchFamily="34" charset="-34"/>
            </a:endParaRPr>
          </a:p>
          <a:p>
            <a:pPr marL="231775">
              <a:lnSpc>
                <a:spcPct val="90000"/>
              </a:lnSpc>
            </a:pPr>
            <a:r>
              <a:rPr lang="th-TH">
                <a:latin typeface="Browallia New" pitchFamily="34" charset="-34"/>
                <a:cs typeface="Browallia New" pitchFamily="34" charset="-34"/>
              </a:rPr>
              <a:t>พิจารณา </a:t>
            </a:r>
            <a:r>
              <a:rPr lang="en-US">
                <a:latin typeface="Browallia New" pitchFamily="34" charset="-34"/>
                <a:cs typeface="Browallia New" pitchFamily="34" charset="-34"/>
              </a:rPr>
              <a:t>driver diagram </a:t>
            </a:r>
            <a:r>
              <a:rPr lang="th-TH">
                <a:latin typeface="Browallia New" pitchFamily="34" charset="-34"/>
                <a:cs typeface="Browallia New" pitchFamily="34" charset="-34"/>
              </a:rPr>
              <a:t>และ </a:t>
            </a:r>
            <a:r>
              <a:rPr lang="en-US">
                <a:latin typeface="Browallia New" pitchFamily="34" charset="-34"/>
                <a:cs typeface="Browallia New" pitchFamily="34" charset="-34"/>
              </a:rPr>
              <a:t>process requirement </a:t>
            </a:r>
            <a:r>
              <a:rPr lang="th-TH">
                <a:latin typeface="Browallia New" pitchFamily="34" charset="-34"/>
                <a:cs typeface="Browallia New" pitchFamily="34" charset="-34"/>
              </a:rPr>
              <a:t>แล้วพิจารณาว่าจะใช้</a:t>
            </a:r>
            <a:r>
              <a:rPr lang="th-TH" b="1">
                <a:solidFill>
                  <a:srgbClr val="FF0000"/>
                </a:solidFill>
                <a:latin typeface="Browallia New" pitchFamily="34" charset="-34"/>
                <a:cs typeface="Browallia New" pitchFamily="34" charset="-34"/>
              </a:rPr>
              <a:t>แนวคิดการออกแบบอะไร</a:t>
            </a:r>
            <a:r>
              <a:rPr lang="th-TH">
                <a:latin typeface="Browallia New" pitchFamily="34" charset="-34"/>
                <a:cs typeface="Browallia New" pitchFamily="34" charset="-34"/>
              </a:rPr>
              <a:t> เช่น </a:t>
            </a:r>
            <a:r>
              <a:rPr lang="en-US">
                <a:latin typeface="Browallia New" pitchFamily="34" charset="-34"/>
                <a:cs typeface="Browallia New" pitchFamily="34" charset="-34"/>
              </a:rPr>
              <a:t>simplicity, visual management, human factor engineering, human-centered design, Lean thinking</a:t>
            </a:r>
          </a:p>
        </p:txBody>
      </p:sp>
    </p:spTree>
    <p:extLst>
      <p:ext uri="{BB962C8B-B14F-4D97-AF65-F5344CB8AC3E}">
        <p14:creationId xmlns="" xmlns:p14="http://schemas.microsoft.com/office/powerpoint/2010/main" val="2781635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975527" y="269726"/>
            <a:ext cx="7398500" cy="530915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th-TH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ผลลัพธ์และการพัฒนาที่ผ่านมา (</a:t>
            </a:r>
            <a:r>
              <a:rPr lang="en-US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Performance &amp; Interventions</a:t>
            </a:r>
            <a:r>
              <a:rPr lang="th-TH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)</a:t>
            </a:r>
            <a:endParaRPr lang="en-US" altLang="en-US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wallia New" panose="020B0604020202020204" pitchFamily="34" charset="-34"/>
              <a:ea typeface="Calibri" panose="020F0502020204030204" pitchFamily="34" charset="0"/>
              <a:cs typeface="Browallia New" panose="020B0604020202020204" pitchFamily="34" charset="-3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64678" y="6087577"/>
            <a:ext cx="79928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ใช้</a:t>
            </a:r>
            <a:r>
              <a:rPr lang="en-US">
                <a:latin typeface="BrowalliaUPC" panose="020B0604020202020204" pitchFamily="34" charset="-34"/>
                <a:cs typeface="BrowalliaUPC" panose="020B0604020202020204" pitchFamily="34" charset="-34"/>
              </a:rPr>
              <a:t> run chart </a:t>
            </a:r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หรือ </a:t>
            </a:r>
            <a:r>
              <a:rPr lang="en-US">
                <a:latin typeface="BrowalliaUPC" panose="020B0604020202020204" pitchFamily="34" charset="-34"/>
                <a:cs typeface="BrowalliaUPC" panose="020B0604020202020204" pitchFamily="34" charset="-34"/>
              </a:rPr>
              <a:t>control chart </a:t>
            </a:r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เพื่อแสดงผลลัพธ์ตามตัวชี้วัดที่ระบุไว้ใน </a:t>
            </a:r>
            <a:r>
              <a:rPr lang="en-US">
                <a:latin typeface="BrowalliaUPC" panose="020B0604020202020204" pitchFamily="34" charset="-34"/>
                <a:cs typeface="BrowalliaUPC" panose="020B0604020202020204" pitchFamily="34" charset="-34"/>
              </a:rPr>
              <a:t>driver diagram </a:t>
            </a:r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และตาราง </a:t>
            </a:r>
            <a:r>
              <a:rPr lang="en-US">
                <a:latin typeface="BrowalliaUPC" panose="020B0604020202020204" pitchFamily="34" charset="-34"/>
                <a:cs typeface="BrowalliaUPC" panose="020B0604020202020204" pitchFamily="34" charset="-34"/>
              </a:rPr>
              <a:t>process management</a:t>
            </a:r>
          </a:p>
          <a:p>
            <a:pPr algn="ctr"/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ระบุการปรับปรุงที่เกิดขึ้นในช่วงเวลาต่างๆ ที่สัมพันธ์กับผลลัพธ์</a:t>
            </a:r>
            <a:endParaRPr lang="en-US">
              <a:latin typeface="BrowalliaUPC" panose="020B0604020202020204" pitchFamily="34" charset="-34"/>
              <a:cs typeface="BrowalliaUPC" panose="020B0604020202020204" pitchFamily="34" charset="-34"/>
            </a:endParaRPr>
          </a:p>
        </p:txBody>
      </p:sp>
      <p:graphicFrame>
        <p:nvGraphicFramePr>
          <p:cNvPr id="4" name="ตาราง 3"/>
          <p:cNvGraphicFramePr>
            <a:graphicFrameLocks noGrp="1"/>
          </p:cNvGraphicFramePr>
          <p:nvPr/>
        </p:nvGraphicFramePr>
        <p:xfrm>
          <a:off x="431073" y="1110346"/>
          <a:ext cx="8438607" cy="4338690"/>
        </p:xfrm>
        <a:graphic>
          <a:graphicData uri="http://schemas.openxmlformats.org/drawingml/2006/table">
            <a:tbl>
              <a:tblPr/>
              <a:tblGrid>
                <a:gridCol w="2782807"/>
                <a:gridCol w="1275454"/>
                <a:gridCol w="927602"/>
                <a:gridCol w="708586"/>
                <a:gridCol w="824535"/>
                <a:gridCol w="747236"/>
                <a:gridCol w="1172387"/>
              </a:tblGrid>
              <a:tr h="1149933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h-TH" sz="2800" b="1" dirty="0">
                          <a:solidFill>
                            <a:srgbClr val="3333CC"/>
                          </a:solidFill>
                          <a:latin typeface="Browallia New"/>
                          <a:ea typeface="Calibri"/>
                          <a:cs typeface="BrowalliaUPC"/>
                        </a:rPr>
                        <a:t>ตัวชี้วัด</a:t>
                      </a:r>
                      <a:endParaRPr lang="en-US" sz="3200" dirty="0">
                        <a:latin typeface="Browallia New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h-TH" sz="2800" b="1" dirty="0">
                          <a:solidFill>
                            <a:srgbClr val="3333CC"/>
                          </a:solidFill>
                          <a:latin typeface="Browallia New"/>
                          <a:ea typeface="Calibri"/>
                          <a:cs typeface="BrowalliaUPC"/>
                        </a:rPr>
                        <a:t>เป้าหมาย</a:t>
                      </a:r>
                      <a:endParaRPr lang="en-US" sz="3200" dirty="0">
                        <a:latin typeface="Browallia New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h-TH" sz="2800" b="1" dirty="0" smtClean="0">
                          <a:solidFill>
                            <a:srgbClr val="3333CC"/>
                          </a:solidFill>
                          <a:latin typeface="Browallia New"/>
                          <a:ea typeface="Calibri"/>
                          <a:cs typeface="BrowalliaUPC"/>
                        </a:rPr>
                        <a:t>2563</a:t>
                      </a:r>
                      <a:endParaRPr lang="en-US" sz="3200" dirty="0">
                        <a:latin typeface="Browallia New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h-TH" sz="2800" b="1" dirty="0" smtClean="0">
                          <a:solidFill>
                            <a:srgbClr val="3333CC"/>
                          </a:solidFill>
                          <a:latin typeface="Browallia New"/>
                          <a:ea typeface="Calibri"/>
                          <a:cs typeface="BrowalliaUPC"/>
                        </a:rPr>
                        <a:t>2564</a:t>
                      </a:r>
                      <a:endParaRPr lang="en-US" sz="3200" dirty="0">
                        <a:latin typeface="Browallia New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h-TH" sz="2800" b="1" dirty="0" smtClean="0">
                          <a:solidFill>
                            <a:srgbClr val="3333CC"/>
                          </a:solidFill>
                          <a:latin typeface="Browallia New"/>
                          <a:ea typeface="Calibri"/>
                          <a:cs typeface="BrowalliaUPC"/>
                        </a:rPr>
                        <a:t>2565</a:t>
                      </a:r>
                      <a:endParaRPr lang="en-US" sz="3200" dirty="0">
                        <a:latin typeface="Browallia New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h-TH" sz="2800" b="1" dirty="0" smtClean="0">
                          <a:solidFill>
                            <a:srgbClr val="3333CC"/>
                          </a:solidFill>
                          <a:latin typeface="Browallia New"/>
                          <a:ea typeface="Calibri"/>
                          <a:cs typeface="BrowalliaUPC"/>
                        </a:rPr>
                        <a:t>2566</a:t>
                      </a:r>
                      <a:endParaRPr lang="en-US" sz="3200" dirty="0">
                        <a:latin typeface="Browallia New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h-TH" sz="2800" b="1" dirty="0" smtClean="0">
                          <a:solidFill>
                            <a:srgbClr val="3333CC"/>
                          </a:solidFill>
                          <a:latin typeface="Browallia New"/>
                          <a:ea typeface="Calibri"/>
                          <a:cs typeface="BrowalliaUPC"/>
                        </a:rPr>
                        <a:t>2567</a:t>
                      </a: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h-TH" sz="1800" b="1" dirty="0" smtClean="0">
                          <a:solidFill>
                            <a:srgbClr val="3333CC"/>
                          </a:solidFill>
                          <a:latin typeface="Browallia New"/>
                          <a:ea typeface="Calibri"/>
                          <a:cs typeface="BrowalliaUPC"/>
                        </a:rPr>
                        <a:t>(</a:t>
                      </a:r>
                      <a:r>
                        <a:rPr lang="th-TH" sz="1800" b="1" dirty="0" err="1" smtClean="0">
                          <a:solidFill>
                            <a:srgbClr val="3333CC"/>
                          </a:solidFill>
                          <a:latin typeface="Browallia New"/>
                          <a:ea typeface="Calibri"/>
                          <a:cs typeface="BrowalliaUPC"/>
                        </a:rPr>
                        <a:t>ตค</a:t>
                      </a:r>
                      <a:r>
                        <a:rPr lang="th-TH" sz="1800" b="1" dirty="0" smtClean="0">
                          <a:solidFill>
                            <a:srgbClr val="3333CC"/>
                          </a:solidFill>
                          <a:latin typeface="Browallia New"/>
                          <a:ea typeface="Calibri"/>
                          <a:cs typeface="BrowalliaUPC"/>
                        </a:rPr>
                        <a:t>66- </a:t>
                      </a:r>
                      <a:r>
                        <a:rPr lang="th-TH" sz="1800" b="1" dirty="0" err="1" smtClean="0">
                          <a:solidFill>
                            <a:srgbClr val="3333CC"/>
                          </a:solidFill>
                          <a:latin typeface="Browallia New"/>
                          <a:ea typeface="Calibri"/>
                          <a:cs typeface="BrowalliaUPC"/>
                        </a:rPr>
                        <a:t>มี.ค</a:t>
                      </a:r>
                      <a:r>
                        <a:rPr lang="th-TH" sz="1800" b="1" dirty="0" smtClean="0">
                          <a:solidFill>
                            <a:srgbClr val="3333CC"/>
                          </a:solidFill>
                          <a:latin typeface="Browallia New"/>
                          <a:ea typeface="Calibri"/>
                          <a:cs typeface="BrowalliaUPC"/>
                        </a:rPr>
                        <a:t> 67)</a:t>
                      </a:r>
                      <a:endParaRPr lang="en-US" sz="2000" dirty="0">
                        <a:latin typeface="Browallia New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217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th-TH" sz="900" dirty="0">
                        <a:latin typeface="Browallia New"/>
                        <a:ea typeface="Calibri"/>
                        <a:cs typeface="BrowalliaUPC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754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th-TH" sz="900" dirty="0">
                        <a:latin typeface="Browallia New"/>
                        <a:ea typeface="Calibri"/>
                        <a:cs typeface="BrowalliaUPC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754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th-TH" sz="900" dirty="0">
                        <a:latin typeface="Browallia New"/>
                        <a:ea typeface="Calibri"/>
                        <a:cs typeface="BrowalliaUPC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754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th-TH" sz="900" dirty="0">
                        <a:latin typeface="Browallia New"/>
                        <a:ea typeface="Calibri"/>
                        <a:cs typeface="BrowalliaUPC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754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th-TH" sz="900" dirty="0">
                        <a:latin typeface="Browallia New"/>
                        <a:ea typeface="Calibri"/>
                        <a:cs typeface="BrowalliaUPC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754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th-TH" sz="900" dirty="0">
                        <a:latin typeface="Browallia New"/>
                        <a:ea typeface="Calibri"/>
                        <a:cs typeface="BrowalliaUPC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754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th-TH" sz="900" dirty="0">
                        <a:latin typeface="Browallia New"/>
                        <a:ea typeface="Calibri"/>
                        <a:cs typeface="BrowalliaUPC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754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th-TH" sz="900" dirty="0">
                        <a:latin typeface="Browallia New"/>
                        <a:ea typeface="Calibri"/>
                        <a:cs typeface="BrowalliaUPC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754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th-TH" sz="900" dirty="0">
                        <a:latin typeface="Browallia New"/>
                        <a:ea typeface="Calibri"/>
                        <a:cs typeface="BrowalliaUPC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754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th-TH" sz="900" dirty="0">
                        <a:latin typeface="Browallia New"/>
                        <a:ea typeface="Calibri"/>
                        <a:cs typeface="BrowalliaUPC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754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th-TH" sz="900" dirty="0">
                        <a:latin typeface="Browallia New"/>
                        <a:ea typeface="Calibri"/>
                        <a:cs typeface="BrowalliaUPC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2217871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975527" y="269726"/>
            <a:ext cx="7398500" cy="530915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th-TH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ผลลัพธ์และการพัฒนาที่ผ่านมา (</a:t>
            </a:r>
            <a:r>
              <a:rPr lang="en-US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Performance &amp; Interventions</a:t>
            </a:r>
            <a:r>
              <a:rPr lang="th-TH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)</a:t>
            </a:r>
            <a:endParaRPr lang="en-US" altLang="en-US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wallia New" panose="020B0604020202020204" pitchFamily="34" charset="-34"/>
              <a:ea typeface="Calibri" panose="020F0502020204030204" pitchFamily="34" charset="0"/>
              <a:cs typeface="Browallia New" panose="020B0604020202020204" pitchFamily="34" charset="-3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64678" y="6087577"/>
            <a:ext cx="79928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ใช้</a:t>
            </a:r>
            <a:r>
              <a:rPr lang="en-US">
                <a:latin typeface="BrowalliaUPC" panose="020B0604020202020204" pitchFamily="34" charset="-34"/>
                <a:cs typeface="BrowalliaUPC" panose="020B0604020202020204" pitchFamily="34" charset="-34"/>
              </a:rPr>
              <a:t> run chart </a:t>
            </a:r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หรือ </a:t>
            </a:r>
            <a:r>
              <a:rPr lang="en-US">
                <a:latin typeface="BrowalliaUPC" panose="020B0604020202020204" pitchFamily="34" charset="-34"/>
                <a:cs typeface="BrowalliaUPC" panose="020B0604020202020204" pitchFamily="34" charset="-34"/>
              </a:rPr>
              <a:t>control chart </a:t>
            </a:r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เพื่อแสดงผลลัพธ์ตามตัวชี้วัดที่ระบุไว้ใน </a:t>
            </a:r>
            <a:r>
              <a:rPr lang="en-US">
                <a:latin typeface="BrowalliaUPC" panose="020B0604020202020204" pitchFamily="34" charset="-34"/>
                <a:cs typeface="BrowalliaUPC" panose="020B0604020202020204" pitchFamily="34" charset="-34"/>
              </a:rPr>
              <a:t>driver diagram </a:t>
            </a:r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และตาราง </a:t>
            </a:r>
            <a:r>
              <a:rPr lang="en-US">
                <a:latin typeface="BrowalliaUPC" panose="020B0604020202020204" pitchFamily="34" charset="-34"/>
                <a:cs typeface="BrowalliaUPC" panose="020B0604020202020204" pitchFamily="34" charset="-34"/>
              </a:rPr>
              <a:t>process management</a:t>
            </a:r>
          </a:p>
          <a:p>
            <a:pPr algn="ctr"/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ระบุการปรับปรุงที่เกิดขึ้นในช่วงเวลาต่างๆ ที่สัมพันธ์กับผลลัพธ์</a:t>
            </a:r>
            <a:endParaRPr lang="en-US">
              <a:latin typeface="BrowalliaUPC" panose="020B0604020202020204" pitchFamily="34" charset="-34"/>
              <a:cs typeface="BrowalliaUPC" panose="020B0604020202020204" pitchFamily="34" charset="-34"/>
            </a:endParaRPr>
          </a:p>
        </p:txBody>
      </p:sp>
      <p:graphicFrame>
        <p:nvGraphicFramePr>
          <p:cNvPr id="6" name="ตาราง 5"/>
          <p:cNvGraphicFramePr>
            <a:graphicFrameLocks noGrp="1"/>
          </p:cNvGraphicFramePr>
          <p:nvPr/>
        </p:nvGraphicFramePr>
        <p:xfrm>
          <a:off x="300446" y="1267097"/>
          <a:ext cx="8477794" cy="4554583"/>
        </p:xfrm>
        <a:graphic>
          <a:graphicData uri="http://schemas.openxmlformats.org/drawingml/2006/table">
            <a:tbl>
              <a:tblPr/>
              <a:tblGrid>
                <a:gridCol w="3952836"/>
                <a:gridCol w="4524958"/>
              </a:tblGrid>
              <a:tr h="653143"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th-TH" sz="1800" dirty="0">
                          <a:solidFill>
                            <a:srgbClr val="3333CC"/>
                          </a:solidFill>
                          <a:latin typeface="Browallia New"/>
                          <a:ea typeface="Calibri"/>
                          <a:cs typeface="BrowalliaUPC"/>
                        </a:rPr>
                        <a:t>ตัวชี้วัด/ผลลัพธ์</a:t>
                      </a:r>
                      <a:endParaRPr lang="en-US" sz="2000" dirty="0">
                        <a:latin typeface="Browallia New"/>
                        <a:ea typeface="Calibri"/>
                        <a:cs typeface="Cordia New"/>
                      </a:endParaRP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h-TH" sz="1800" dirty="0">
                          <a:solidFill>
                            <a:srgbClr val="3333CC"/>
                          </a:solidFill>
                          <a:latin typeface="Browallia New"/>
                          <a:ea typeface="Calibri"/>
                          <a:cs typeface="BrowalliaUPC"/>
                        </a:rPr>
                        <a:t>(แสดง กราฟ)</a:t>
                      </a:r>
                      <a:endParaRPr lang="en-US" sz="2000" dirty="0">
                        <a:latin typeface="Browallia New"/>
                        <a:ea typeface="Calibri"/>
                        <a:cs typeface="Cordia New"/>
                      </a:endParaRPr>
                    </a:p>
                  </a:txBody>
                  <a:tcPr marL="44879" marR="44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8600" indent="-228600"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th-TH" sz="1800" dirty="0">
                          <a:solidFill>
                            <a:srgbClr val="3333CC"/>
                          </a:solidFill>
                          <a:latin typeface="Browallia New"/>
                          <a:ea typeface="Calibri"/>
                          <a:cs typeface="BrowalliaUPC"/>
                        </a:rPr>
                        <a:t>การวิเคราะห์ผลลัพธ์ตามตัวชี้วัดที่สำคัญและ </a:t>
                      </a:r>
                      <a:r>
                        <a:rPr lang="en-US" sz="1800" dirty="0">
                          <a:solidFill>
                            <a:srgbClr val="3333CC"/>
                          </a:solidFill>
                          <a:latin typeface="BrowalliaUPC"/>
                          <a:ea typeface="Calibri"/>
                          <a:cs typeface="Cordia New"/>
                        </a:rPr>
                        <a:t>PDCA</a:t>
                      </a:r>
                      <a:endParaRPr lang="en-US" sz="2000" dirty="0">
                        <a:latin typeface="Browallia New"/>
                        <a:ea typeface="Calibri"/>
                        <a:cs typeface="Cordia New"/>
                      </a:endParaRP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h-TH" sz="1800" dirty="0">
                          <a:solidFill>
                            <a:srgbClr val="3333CC"/>
                          </a:solidFill>
                          <a:latin typeface="Browallia New"/>
                          <a:ea typeface="Calibri"/>
                          <a:cs typeface="BrowalliaUPC"/>
                        </a:rPr>
                        <a:t>(คำอธิบาย)</a:t>
                      </a:r>
                      <a:endParaRPr lang="en-US" sz="2000" dirty="0">
                        <a:latin typeface="Browallia New"/>
                        <a:ea typeface="Calibri"/>
                        <a:cs typeface="Cordia New"/>
                      </a:endParaRPr>
                    </a:p>
                  </a:txBody>
                  <a:tcPr marL="44879" marR="44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0982"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en-US" sz="90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79" marR="44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79" marR="44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2217871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975527" y="269726"/>
            <a:ext cx="7398500" cy="530915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th-TH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ผลลัพธ์และการพัฒนาที่ผ่านมา (</a:t>
            </a:r>
            <a:r>
              <a:rPr lang="en-US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Performance &amp; Interventions</a:t>
            </a:r>
            <a:r>
              <a:rPr lang="th-TH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)</a:t>
            </a:r>
            <a:endParaRPr lang="en-US" altLang="en-US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wallia New" panose="020B0604020202020204" pitchFamily="34" charset="-34"/>
              <a:ea typeface="Calibri" panose="020F0502020204030204" pitchFamily="34" charset="0"/>
              <a:cs typeface="Browallia New" panose="020B0604020202020204" pitchFamily="34" charset="-3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64678" y="6087577"/>
            <a:ext cx="79928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ใช้</a:t>
            </a:r>
            <a:r>
              <a:rPr lang="en-US">
                <a:latin typeface="BrowalliaUPC" panose="020B0604020202020204" pitchFamily="34" charset="-34"/>
                <a:cs typeface="BrowalliaUPC" panose="020B0604020202020204" pitchFamily="34" charset="-34"/>
              </a:rPr>
              <a:t> run chart </a:t>
            </a:r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หรือ </a:t>
            </a:r>
            <a:r>
              <a:rPr lang="en-US">
                <a:latin typeface="BrowalliaUPC" panose="020B0604020202020204" pitchFamily="34" charset="-34"/>
                <a:cs typeface="BrowalliaUPC" panose="020B0604020202020204" pitchFamily="34" charset="-34"/>
              </a:rPr>
              <a:t>control chart </a:t>
            </a:r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เพื่อแสดงผลลัพธ์ตามตัวชี้วัดที่ระบุไว้ใน </a:t>
            </a:r>
            <a:r>
              <a:rPr lang="en-US">
                <a:latin typeface="BrowalliaUPC" panose="020B0604020202020204" pitchFamily="34" charset="-34"/>
                <a:cs typeface="BrowalliaUPC" panose="020B0604020202020204" pitchFamily="34" charset="-34"/>
              </a:rPr>
              <a:t>driver diagram </a:t>
            </a:r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และตาราง </a:t>
            </a:r>
            <a:r>
              <a:rPr lang="en-US">
                <a:latin typeface="BrowalliaUPC" panose="020B0604020202020204" pitchFamily="34" charset="-34"/>
                <a:cs typeface="BrowalliaUPC" panose="020B0604020202020204" pitchFamily="34" charset="-34"/>
              </a:rPr>
              <a:t>process management</a:t>
            </a:r>
          </a:p>
          <a:p>
            <a:pPr algn="ctr"/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ระบุการปรับปรุงที่เกิดขึ้นในช่วงเวลาต่างๆ ที่สัมพันธ์กับผลลัพธ์</a:t>
            </a:r>
            <a:endParaRPr lang="en-US">
              <a:latin typeface="BrowalliaUPC" panose="020B0604020202020204" pitchFamily="34" charset="-34"/>
              <a:cs typeface="BrowalliaUPC" panose="020B0604020202020204" pitchFamily="34" charset="-34"/>
            </a:endParaRPr>
          </a:p>
        </p:txBody>
      </p:sp>
      <p:graphicFrame>
        <p:nvGraphicFramePr>
          <p:cNvPr id="6" name="ตาราง 5"/>
          <p:cNvGraphicFramePr>
            <a:graphicFrameLocks noGrp="1"/>
          </p:cNvGraphicFramePr>
          <p:nvPr/>
        </p:nvGraphicFramePr>
        <p:xfrm>
          <a:off x="300446" y="1267097"/>
          <a:ext cx="8477794" cy="4554583"/>
        </p:xfrm>
        <a:graphic>
          <a:graphicData uri="http://schemas.openxmlformats.org/drawingml/2006/table">
            <a:tbl>
              <a:tblPr/>
              <a:tblGrid>
                <a:gridCol w="3952836"/>
                <a:gridCol w="4524958"/>
              </a:tblGrid>
              <a:tr h="653143"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th-TH" sz="1800" dirty="0">
                          <a:solidFill>
                            <a:srgbClr val="3333CC"/>
                          </a:solidFill>
                          <a:latin typeface="Browallia New"/>
                          <a:ea typeface="Calibri"/>
                          <a:cs typeface="BrowalliaUPC"/>
                        </a:rPr>
                        <a:t>ตัวชี้วัด/ผลลัพธ์</a:t>
                      </a:r>
                      <a:endParaRPr lang="en-US" sz="2000" dirty="0">
                        <a:latin typeface="Browallia New"/>
                        <a:ea typeface="Calibri"/>
                        <a:cs typeface="Cordia New"/>
                      </a:endParaRP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h-TH" sz="1800" dirty="0">
                          <a:solidFill>
                            <a:srgbClr val="3333CC"/>
                          </a:solidFill>
                          <a:latin typeface="Browallia New"/>
                          <a:ea typeface="Calibri"/>
                          <a:cs typeface="BrowalliaUPC"/>
                        </a:rPr>
                        <a:t>(แสดง กราฟ)</a:t>
                      </a:r>
                      <a:endParaRPr lang="en-US" sz="2000" dirty="0">
                        <a:latin typeface="Browallia New"/>
                        <a:ea typeface="Calibri"/>
                        <a:cs typeface="Cordia New"/>
                      </a:endParaRPr>
                    </a:p>
                  </a:txBody>
                  <a:tcPr marL="44879" marR="44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8600" indent="-228600"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th-TH" sz="1800" dirty="0">
                          <a:solidFill>
                            <a:srgbClr val="3333CC"/>
                          </a:solidFill>
                          <a:latin typeface="Browallia New"/>
                          <a:ea typeface="Calibri"/>
                          <a:cs typeface="BrowalliaUPC"/>
                        </a:rPr>
                        <a:t>การวิเคราะห์ผลลัพธ์ตามตัวชี้วัดที่สำคัญและ </a:t>
                      </a:r>
                      <a:r>
                        <a:rPr lang="en-US" sz="1800" dirty="0">
                          <a:solidFill>
                            <a:srgbClr val="3333CC"/>
                          </a:solidFill>
                          <a:latin typeface="BrowalliaUPC"/>
                          <a:ea typeface="Calibri"/>
                          <a:cs typeface="Cordia New"/>
                        </a:rPr>
                        <a:t>PDCA</a:t>
                      </a:r>
                      <a:endParaRPr lang="en-US" sz="2000" dirty="0">
                        <a:latin typeface="Browallia New"/>
                        <a:ea typeface="Calibri"/>
                        <a:cs typeface="Cordia New"/>
                      </a:endParaRP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h-TH" sz="1800" dirty="0">
                          <a:solidFill>
                            <a:srgbClr val="3333CC"/>
                          </a:solidFill>
                          <a:latin typeface="Browallia New"/>
                          <a:ea typeface="Calibri"/>
                          <a:cs typeface="BrowalliaUPC"/>
                        </a:rPr>
                        <a:t>(คำอธิบาย)</a:t>
                      </a:r>
                      <a:endParaRPr lang="en-US" sz="2000" dirty="0">
                        <a:latin typeface="Browallia New"/>
                        <a:ea typeface="Calibri"/>
                        <a:cs typeface="Cordia New"/>
                      </a:endParaRPr>
                    </a:p>
                  </a:txBody>
                  <a:tcPr marL="44879" marR="44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0982"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en-US" sz="90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79" marR="44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79" marR="44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2217871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836</Words>
  <Application>Microsoft Office PowerPoint</Application>
  <PresentationFormat>นำเสนอทางหน้าจอ (4:3)</PresentationFormat>
  <Paragraphs>166</Paragraphs>
  <Slides>12</Slides>
  <Notes>1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12</vt:i4>
      </vt:variant>
    </vt:vector>
  </HeadingPairs>
  <TitlesOfParts>
    <vt:vector size="13" baseType="lpstr">
      <vt:lpstr>Office Theme</vt:lpstr>
      <vt:lpstr>แนวทางการรายงานการประเมินตนเองคุณภาพการดูแลผู้ป่วยของ CLT/PCT  </vt:lpstr>
      <vt:lpstr>ข้อมูลคุณภาพของแต่ละโรค/หัตถการ (Clinical Tracer, Clinical Quality Summary)</vt:lpstr>
      <vt:lpstr>ภาพนิ่ง 3</vt:lpstr>
      <vt:lpstr>ภาพนิ่ง 4</vt:lpstr>
      <vt:lpstr>ภาพนิ่ง 5</vt:lpstr>
      <vt:lpstr>ภาพนิ่ง 6</vt:lpstr>
      <vt:lpstr>ภาพนิ่ง 7</vt:lpstr>
      <vt:lpstr>ภาพนิ่ง 8</vt:lpstr>
      <vt:lpstr>ภาพนิ่ง 9</vt:lpstr>
      <vt:lpstr>ภาพนิ่ง 10</vt:lpstr>
      <vt:lpstr>ภาพนิ่ง 11</vt:lpstr>
      <vt:lpstr>ภาพนิ่ง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Anuwat</dc:creator>
  <cp:lastModifiedBy>Nong</cp:lastModifiedBy>
  <cp:revision>9</cp:revision>
  <dcterms:created xsi:type="dcterms:W3CDTF">2018-05-01T11:24:46Z</dcterms:created>
  <dcterms:modified xsi:type="dcterms:W3CDTF">2024-04-24T07:17:10Z</dcterms:modified>
</cp:coreProperties>
</file>